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3"/>
  </p:notesMasterIdLst>
  <p:handoutMasterIdLst>
    <p:handoutMasterId r:id="rId14"/>
  </p:handoutMasterIdLst>
  <p:sldIdLst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5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30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AB7D7-3608-4730-B2E2-670834DF882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Soundcard modes for fun and profit</a:t>
            </a:r>
          </a:p>
          <a:p>
            <a:r>
              <a:rPr lang="en-US" sz="1600" dirty="0"/>
              <a:t>a</a:t>
            </a:r>
            <a:r>
              <a:rPr lang="en-US" sz="1600" dirty="0" smtClean="0"/>
              <a:t>nd emergency services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Multnomah ARES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62100" y="2977661"/>
            <a:ext cx="4898990" cy="319930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Equipment</a:t>
            </a:r>
          </a:p>
          <a:p>
            <a:pPr lvl="1"/>
            <a:r>
              <a:rPr lang="en-US" dirty="0" smtClean="0"/>
              <a:t>Two digital kits</a:t>
            </a:r>
          </a:p>
          <a:p>
            <a:pPr lvl="2"/>
            <a:r>
              <a:rPr lang="en-US" dirty="0" smtClean="0"/>
              <a:t>County funded</a:t>
            </a:r>
            <a:endParaRPr lang="en-US" dirty="0"/>
          </a:p>
          <a:p>
            <a:pPr lvl="2"/>
            <a:r>
              <a:rPr lang="en-US" dirty="0" smtClean="0"/>
              <a:t>Packet, soundcard modes</a:t>
            </a:r>
            <a:endParaRPr lang="en-US" dirty="0"/>
          </a:p>
          <a:p>
            <a:pPr lvl="1"/>
            <a:r>
              <a:rPr lang="en-US" dirty="0" err="1" smtClean="0"/>
              <a:t>Signalink</a:t>
            </a:r>
            <a:r>
              <a:rPr lang="en-US" dirty="0" smtClean="0"/>
              <a:t> installed at the EOC</a:t>
            </a:r>
          </a:p>
          <a:p>
            <a:r>
              <a:rPr lang="en-US" dirty="0" smtClean="0"/>
              <a:t>Planning</a:t>
            </a:r>
          </a:p>
          <a:p>
            <a:pPr lvl="1"/>
            <a:r>
              <a:rPr lang="en-US" dirty="0" smtClean="0"/>
              <a:t>Several meetings with MCEM and county GIS</a:t>
            </a:r>
          </a:p>
          <a:p>
            <a:pPr lvl="1"/>
            <a:r>
              <a:rPr lang="en-US" dirty="0" smtClean="0"/>
              <a:t>EOC procedures</a:t>
            </a:r>
          </a:p>
          <a:p>
            <a:pPr lvl="1"/>
            <a:r>
              <a:rPr lang="en-US" dirty="0" smtClean="0"/>
              <a:t>Field procedures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62100" y="365125"/>
            <a:ext cx="97917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is </a:t>
            </a:r>
            <a:r>
              <a:rPr lang="en-US" dirty="0" err="1" smtClean="0"/>
              <a:t>McARES</a:t>
            </a:r>
            <a:r>
              <a:rPr lang="en-US" dirty="0" smtClean="0"/>
              <a:t> using Soundcard modes?</a:t>
            </a:r>
            <a:endParaRPr lang="en-US" dirty="0"/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6574553" y="2977661"/>
            <a:ext cx="4898990" cy="31844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Training and critical mass</a:t>
            </a:r>
          </a:p>
          <a:p>
            <a:pPr lvl="1"/>
            <a:r>
              <a:rPr lang="en-US" dirty="0" smtClean="0"/>
              <a:t>We are just starting out, survey has indicated interest</a:t>
            </a:r>
          </a:p>
          <a:p>
            <a:pPr lvl="1"/>
            <a:r>
              <a:rPr lang="en-US" dirty="0" smtClean="0"/>
              <a:t>Looking for a digital net manager (will train!)</a:t>
            </a:r>
          </a:p>
          <a:p>
            <a:pPr lvl="1"/>
            <a:r>
              <a:rPr lang="en-US" dirty="0" smtClean="0"/>
              <a:t>Looking for soundcard </a:t>
            </a:r>
            <a:r>
              <a:rPr lang="en-US" dirty="0" err="1" smtClean="0"/>
              <a:t>elmers</a:t>
            </a:r>
            <a:endParaRPr lang="en-US" dirty="0" smtClean="0"/>
          </a:p>
          <a:p>
            <a:pPr lvl="1"/>
            <a:r>
              <a:rPr lang="en-US" dirty="0" smtClean="0"/>
              <a:t>Have a council crest 440 repeater available for practice</a:t>
            </a:r>
          </a:p>
          <a:p>
            <a:pPr lvl="1"/>
            <a:r>
              <a:rPr lang="en-US" dirty="0" smtClean="0"/>
              <a:t>Field Team training on the digital kits</a:t>
            </a:r>
          </a:p>
          <a:p>
            <a:pPr lvl="1"/>
            <a:endParaRPr lang="en-US" dirty="0" smtClean="0"/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1664677" y="1490541"/>
            <a:ext cx="8839200" cy="1076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Images to the County and City EOC is first on the list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8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62100" y="1825625"/>
            <a:ext cx="4898990" cy="4351338"/>
          </a:xfrm>
        </p:spPr>
        <p:txBody>
          <a:bodyPr/>
          <a:lstStyle/>
          <a:p>
            <a:pPr lvl="0"/>
            <a:r>
              <a:rPr lang="en-US" dirty="0" smtClean="0"/>
              <a:t>Packet</a:t>
            </a:r>
          </a:p>
          <a:p>
            <a:pPr lvl="1"/>
            <a:r>
              <a:rPr lang="en-US" dirty="0" smtClean="0"/>
              <a:t>Works like email</a:t>
            </a:r>
            <a:endParaRPr lang="en-US" dirty="0"/>
          </a:p>
          <a:p>
            <a:pPr lvl="1"/>
            <a:r>
              <a:rPr lang="en-US" dirty="0" smtClean="0"/>
              <a:t>Simple, reliable hardware</a:t>
            </a:r>
            <a:endParaRPr lang="en-US" dirty="0"/>
          </a:p>
          <a:p>
            <a:pPr lvl="1"/>
            <a:r>
              <a:rPr lang="en-US" dirty="0" smtClean="0"/>
              <a:t>National, state ARES standard</a:t>
            </a:r>
          </a:p>
          <a:p>
            <a:pPr lvl="1"/>
            <a:r>
              <a:rPr lang="en-US" dirty="0" err="1" smtClean="0"/>
              <a:t>Digipeater</a:t>
            </a:r>
            <a:r>
              <a:rPr lang="en-US" dirty="0" smtClean="0"/>
              <a:t> support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Requires strong signal</a:t>
            </a:r>
          </a:p>
          <a:p>
            <a:pPr lvl="1"/>
            <a:r>
              <a:rPr lang="en-US" dirty="0" smtClean="0"/>
              <a:t>Slow</a:t>
            </a:r>
            <a:r>
              <a:rPr lang="en-US" dirty="0"/>
              <a:t> </a:t>
            </a:r>
            <a:r>
              <a:rPr lang="en-US" dirty="0" smtClean="0"/>
              <a:t>(5-10kb file limit)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(RMS) vs soundcard modes</a:t>
            </a:r>
            <a:endParaRPr lang="en-US" dirty="0"/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6574553" y="1810727"/>
            <a:ext cx="48989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Soundcard modes</a:t>
            </a:r>
          </a:p>
          <a:p>
            <a:pPr lvl="1"/>
            <a:r>
              <a:rPr lang="en-US" dirty="0" smtClean="0"/>
              <a:t>Works with poor signals</a:t>
            </a:r>
          </a:p>
          <a:p>
            <a:pPr lvl="1"/>
            <a:r>
              <a:rPr lang="en-US" dirty="0" smtClean="0"/>
              <a:t>Huge number of hardware setup options</a:t>
            </a:r>
          </a:p>
          <a:p>
            <a:pPr lvl="1"/>
            <a:r>
              <a:rPr lang="en-US" dirty="0" smtClean="0"/>
              <a:t>(can be) As much as 4-10x faster</a:t>
            </a:r>
          </a:p>
          <a:p>
            <a:pPr lvl="1"/>
            <a:r>
              <a:rPr lang="en-US" dirty="0" smtClean="0"/>
              <a:t>Realistic file/image transfer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Fussy</a:t>
            </a:r>
          </a:p>
          <a:p>
            <a:pPr lvl="1"/>
            <a:r>
              <a:rPr lang="en-US" dirty="0" smtClean="0"/>
              <a:t>Complicated setup</a:t>
            </a:r>
          </a:p>
        </p:txBody>
      </p:sp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(RMS) vs soundcard modes</a:t>
            </a:r>
          </a:p>
        </p:txBody>
      </p:sp>
      <p:pic>
        <p:nvPicPr>
          <p:cNvPr id="1026" name="Picture 2" descr="http://ak1.ostkcdn.com/images/products/11165214/P18160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536" y="1948596"/>
            <a:ext cx="1653128" cy="165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ak1.ostkcdn.com/images/products/11165214/P18160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30" y="4253750"/>
            <a:ext cx="1653128" cy="165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361679" y="2868942"/>
            <a:ext cx="1127091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28" name="Picture 4" descr="http://www.ve7gdh.ca/APRS/images/TNC-X_DSC_99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75" y="2446134"/>
            <a:ext cx="1281235" cy="84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igertronics.com/graphics/slusb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02" y="4913066"/>
            <a:ext cx="1013579" cy="5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3267894" y="5190111"/>
            <a:ext cx="1127091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32" name="Picture 8" descr="http://www.universal-radio.com/catalog/fm_txvrs/0790lr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55" y="2261249"/>
            <a:ext cx="1592188" cy="10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www.universal-radio.com/catalog/fm_txvrs/0790lr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75" b="99142" l="2639" r="976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625" y="4565064"/>
            <a:ext cx="1592188" cy="10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6338387" y="2868941"/>
            <a:ext cx="1127091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38386" y="5190111"/>
            <a:ext cx="1127091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34" name="Picture 10" descr="https://cdn3.volusion.com/rcmqs.fsseg/v/vspfiles/photos/ADORSALSB13AC-2.jpg?13788943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724" y="1514149"/>
            <a:ext cx="1863969" cy="186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s://cdn3.volusion.com/rcmqs.fsseg/v/vspfiles/photos/ADORSALSB13AC-2.jpg?13788943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573" y="4004528"/>
            <a:ext cx="1863969" cy="186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9511576" y="2868941"/>
            <a:ext cx="755243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560951" y="5190111"/>
            <a:ext cx="755243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67893" y="2402993"/>
            <a:ext cx="1127091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dirty="0" smtClean="0"/>
              <a:t>USB/Serial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3267893" y="4762615"/>
            <a:ext cx="1127091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dirty="0" smtClean="0"/>
              <a:t>USB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1264208" y="3348552"/>
            <a:ext cx="2119784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dirty="0" smtClean="0"/>
              <a:t>Presents as a com port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1186021" y="5658451"/>
            <a:ext cx="2081872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dirty="0" smtClean="0"/>
              <a:t>Presents as a new soundcard (mic and speaker)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94891" y="2913379"/>
            <a:ext cx="1127091" cy="27699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200" i="1" dirty="0" smtClean="0"/>
              <a:t>ASCII Text</a:t>
            </a:r>
            <a:endParaRPr lang="en-US" sz="12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3224367" y="5259343"/>
            <a:ext cx="1127091" cy="27699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200" i="1" dirty="0" smtClean="0"/>
              <a:t>Digital data</a:t>
            </a:r>
            <a:endParaRPr lang="en-US" sz="12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4631119" y="4565064"/>
            <a:ext cx="1570984" cy="27699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200" dirty="0" smtClean="0"/>
              <a:t>Digital Interface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631119" y="2298271"/>
            <a:ext cx="1570984" cy="27699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200" dirty="0" smtClean="0"/>
              <a:t>TNC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6294860" y="5272163"/>
            <a:ext cx="1127091" cy="27699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200" i="1" dirty="0" smtClean="0"/>
              <a:t>Audio</a:t>
            </a:r>
            <a:endParaRPr lang="en-US" sz="12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6275404" y="2913379"/>
            <a:ext cx="1127091" cy="27699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200" i="1" dirty="0" smtClean="0"/>
              <a:t>Audio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12187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Soundcard hardware setups</a:t>
            </a:r>
            <a:endParaRPr lang="en-US" dirty="0"/>
          </a:p>
        </p:txBody>
      </p:sp>
      <p:pic>
        <p:nvPicPr>
          <p:cNvPr id="7" name="Picture 2" descr="http://ak1.ostkcdn.com/images/products/11165214/P18160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305" y="2701814"/>
            <a:ext cx="1653128" cy="165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tigertronics.com/graphics/slusb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77" y="3361130"/>
            <a:ext cx="1013579" cy="5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269569" y="3638175"/>
            <a:ext cx="1127091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340061" y="3638175"/>
            <a:ext cx="1127091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3" name="Picture 10" descr="https://cdn3.volusion.com/rcmqs.fsseg/v/vspfiles/photos/ADORSALSB13AC-2.jpg?13788943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248" y="2452592"/>
            <a:ext cx="1863969" cy="186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9562626" y="3638175"/>
            <a:ext cx="755243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69568" y="3210679"/>
            <a:ext cx="1127091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dirty="0" smtClean="0"/>
              <a:t>USB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187696" y="4106515"/>
            <a:ext cx="2081872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dirty="0" smtClean="0"/>
              <a:t>Presents as a new soundcard (mic and speaker)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26042" y="3707407"/>
            <a:ext cx="1127091" cy="27699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200" i="1" dirty="0" smtClean="0"/>
              <a:t>Digital data</a:t>
            </a:r>
            <a:endParaRPr lang="en-US" sz="12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4632794" y="3013128"/>
            <a:ext cx="1570984" cy="27699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200" dirty="0" smtClean="0"/>
              <a:t>Digital Interface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296535" y="3720227"/>
            <a:ext cx="1127091" cy="27699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200" i="1" dirty="0" smtClean="0"/>
              <a:t>Audio</a:t>
            </a:r>
            <a:endParaRPr lang="en-US" sz="1200" i="1" dirty="0"/>
          </a:p>
        </p:txBody>
      </p:sp>
      <p:pic>
        <p:nvPicPr>
          <p:cNvPr id="2052" name="Picture 4" descr="http://ecx.images-amazon.com/images/I/41A6507lEQL._SY3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11" y="2905922"/>
            <a:ext cx="1449021" cy="14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304927" y="5699417"/>
            <a:ext cx="2081872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37539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“Acoustic coupling”</a:t>
            </a:r>
          </a:p>
          <a:p>
            <a:r>
              <a:rPr lang="en-US" dirty="0"/>
              <a:t>Hold the mic up to the laptop or smartphone’s speakers</a:t>
            </a:r>
          </a:p>
          <a:p>
            <a:r>
              <a:rPr lang="en-US" dirty="0" smtClean="0"/>
              <a:t>Works well with “forgiving” modes like SSTV and MT-63 </a:t>
            </a:r>
          </a:p>
          <a:p>
            <a:r>
              <a:rPr lang="en-US" dirty="0" smtClean="0"/>
              <a:t>Not great for high-speed modes or digital image transfer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needs an interface?</a:t>
            </a:r>
            <a:endParaRPr lang="en-US" dirty="0"/>
          </a:p>
        </p:txBody>
      </p:sp>
      <p:pic>
        <p:nvPicPr>
          <p:cNvPr id="6" name="Picture 2" descr="http://ak1.ostkcdn.com/images/products/11165214/P18160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935" y="1585180"/>
            <a:ext cx="1653128" cy="165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universal-radio.com/catalog/fm_txvrs/0790lr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817" y="3133954"/>
            <a:ext cx="1592188" cy="10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.telegraph.co.uk/multimedia/archive/03419/honor-7_3419528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428" y="3649204"/>
            <a:ext cx="1128142" cy="70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ecx.images-amazon.com/images/I/41A6507lEQL._SY3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984" y="1463983"/>
            <a:ext cx="1449021" cy="14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57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Hundreds of soundcard applications</a:t>
            </a:r>
          </a:p>
          <a:p>
            <a:r>
              <a:rPr lang="en-US" dirty="0" smtClean="0"/>
              <a:t>90% are for HF bands</a:t>
            </a:r>
            <a:endParaRPr lang="en-US" dirty="0"/>
          </a:p>
          <a:p>
            <a:r>
              <a:rPr lang="en-US" dirty="0" smtClean="0"/>
              <a:t>ARES is looking at three</a:t>
            </a:r>
          </a:p>
          <a:p>
            <a:pPr lvl="1"/>
            <a:r>
              <a:rPr lang="en-US" dirty="0" err="1" smtClean="0"/>
              <a:t>FLDigi</a:t>
            </a:r>
            <a:r>
              <a:rPr lang="en-US" dirty="0" smtClean="0"/>
              <a:t> (mac or windows)</a:t>
            </a:r>
          </a:p>
          <a:p>
            <a:pPr lvl="1"/>
            <a:r>
              <a:rPr lang="en-US" dirty="0" smtClean="0"/>
              <a:t>MMSSTV / </a:t>
            </a:r>
            <a:r>
              <a:rPr lang="en-US" dirty="0" err="1" smtClean="0"/>
              <a:t>MultiMode</a:t>
            </a:r>
            <a:endParaRPr lang="en-US" dirty="0" smtClean="0"/>
          </a:p>
          <a:p>
            <a:pPr lvl="1"/>
            <a:r>
              <a:rPr lang="en-US" dirty="0" err="1" smtClean="0"/>
              <a:t>EasyPal</a:t>
            </a:r>
            <a:r>
              <a:rPr lang="en-US" dirty="0" smtClean="0"/>
              <a:t> (windows)</a:t>
            </a:r>
          </a:p>
          <a:p>
            <a:r>
              <a:rPr lang="en-US" dirty="0" smtClean="0"/>
              <a:t>More and more smartphone apps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Soundcard Applications</a:t>
            </a:r>
            <a:endParaRPr lang="en-US" dirty="0"/>
          </a:p>
        </p:txBody>
      </p:sp>
      <p:pic>
        <p:nvPicPr>
          <p:cNvPr id="6" name="Picture 2" descr="http://ak1.ostkcdn.com/images/products/11165214/P18160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935" y="1585180"/>
            <a:ext cx="1653128" cy="165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universal-radio.com/catalog/fm_txvrs/0790lr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817" y="3133954"/>
            <a:ext cx="1592188" cy="10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.telegraph.co.uk/multimedia/archive/03419/honor-7_3419528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34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428" y="3649204"/>
            <a:ext cx="1128142" cy="70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ecx.images-amazon.com/images/I/41A6507lEQL._SY300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984" y="1463983"/>
            <a:ext cx="1449021" cy="14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16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171115" y="1690688"/>
            <a:ext cx="4754880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Free and supported on every platform</a:t>
            </a:r>
          </a:p>
          <a:p>
            <a:r>
              <a:rPr lang="en-US" sz="2000" dirty="0" smtClean="0"/>
              <a:t>High and low speed modes</a:t>
            </a:r>
            <a:endParaRPr lang="en-US" sz="2000" dirty="0"/>
          </a:p>
          <a:p>
            <a:r>
              <a:rPr lang="en-US" sz="2000" dirty="0" smtClean="0"/>
              <a:t>Supports ICS forms</a:t>
            </a:r>
          </a:p>
          <a:p>
            <a:r>
              <a:rPr lang="en-US" sz="2000" dirty="0" smtClean="0"/>
              <a:t>Pre-written text</a:t>
            </a:r>
          </a:p>
          <a:p>
            <a:r>
              <a:rPr lang="en-US" sz="2000" dirty="0" smtClean="0"/>
              <a:t>Keyboard to keyboard</a:t>
            </a:r>
            <a:r>
              <a:rPr lang="en-US" sz="2000" dirty="0"/>
              <a:t> </a:t>
            </a:r>
            <a:r>
              <a:rPr lang="en-US" sz="2000" dirty="0" smtClean="0"/>
              <a:t>chat</a:t>
            </a:r>
          </a:p>
          <a:p>
            <a:r>
              <a:rPr lang="en-US" sz="2000" dirty="0" smtClean="0"/>
              <a:t>MT-63 mode, slow but very reliable. Text only mode</a:t>
            </a:r>
          </a:p>
          <a:p>
            <a:r>
              <a:rPr lang="en-US" sz="2000" dirty="0" smtClean="0"/>
              <a:t>8PSK mode can do file transfers of 50kb in 120 seconds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FLDigi</a:t>
            </a:r>
            <a:endParaRPr lang="en-US" dirty="0"/>
          </a:p>
        </p:txBody>
      </p:sp>
      <p:pic>
        <p:nvPicPr>
          <p:cNvPr id="4098" name="Picture 2" descr="http://www.jeffreykopcak.com/drive/ham_radio/digital_modes/vhf_uhf_nbems_an_introduction_using_fldigi_and_flmsg_presentations/images/fldigi_screensh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534" y="1913426"/>
            <a:ext cx="5201409" cy="317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171115" y="1690688"/>
            <a:ext cx="4754880" cy="4351338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Slow Scan </a:t>
            </a:r>
            <a:r>
              <a:rPr lang="en-US" sz="2400" dirty="0" smtClean="0"/>
              <a:t>Television</a:t>
            </a:r>
            <a:endParaRPr lang="en-US" sz="2400" dirty="0" smtClean="0"/>
          </a:p>
          <a:p>
            <a:r>
              <a:rPr lang="en-US" sz="2400" dirty="0" smtClean="0"/>
              <a:t>Used for sending images – like color faxes</a:t>
            </a:r>
          </a:p>
          <a:p>
            <a:r>
              <a:rPr lang="en-US" sz="2400" dirty="0" smtClean="0"/>
              <a:t>Clarity is proportional to signal quality</a:t>
            </a:r>
          </a:p>
          <a:p>
            <a:r>
              <a:rPr lang="en-US" sz="2400" dirty="0" smtClean="0"/>
              <a:t>Gets fuzzy as signal gets worse</a:t>
            </a:r>
          </a:p>
          <a:p>
            <a:r>
              <a:rPr lang="en-US" sz="2400" dirty="0" smtClean="0"/>
              <a:t>Works with acoustic coupling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MMSSTV for windows</a:t>
            </a:r>
          </a:p>
          <a:p>
            <a:r>
              <a:rPr lang="en-US" sz="2400" dirty="0" err="1" smtClean="0"/>
              <a:t>MultiScan</a:t>
            </a:r>
            <a:r>
              <a:rPr lang="en-US" sz="2400" dirty="0" smtClean="0"/>
              <a:t>/</a:t>
            </a:r>
            <a:r>
              <a:rPr lang="en-US" sz="2400" dirty="0" err="1" smtClean="0"/>
              <a:t>MultiMode</a:t>
            </a:r>
            <a:r>
              <a:rPr lang="en-US" sz="2400" dirty="0" smtClean="0"/>
              <a:t> for </a:t>
            </a:r>
            <a:r>
              <a:rPr lang="en-US" sz="2400" dirty="0" err="1" smtClean="0"/>
              <a:t>OSx</a:t>
            </a:r>
            <a:endParaRPr lang="en-US" sz="2400" dirty="0"/>
          </a:p>
          <a:p>
            <a:r>
              <a:rPr lang="en-US" sz="2400" dirty="0" err="1" smtClean="0"/>
              <a:t>DroidSSTV</a:t>
            </a:r>
            <a:r>
              <a:rPr lang="en-US" sz="2400" dirty="0" smtClean="0"/>
              <a:t> and SSTV (black cat)</a:t>
            </a:r>
            <a:r>
              <a:rPr lang="en-US" sz="2400" b="1" dirty="0"/>
              <a:t> 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SSTV</a:t>
            </a:r>
            <a:endParaRPr lang="en-US" dirty="0"/>
          </a:p>
        </p:txBody>
      </p:sp>
      <p:pic>
        <p:nvPicPr>
          <p:cNvPr id="7172" name="Picture 4" descr="http://users.tpg.com.au/vk4go1/mmsst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530" y="644770"/>
            <a:ext cx="3212837" cy="243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wolphi.com/images/droidsstv/receive-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493477"/>
            <a:ext cx="1271555" cy="226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orig04.deviantart.net/86c9/f/2011/153/8/b/sstv_p0rtal_2_by_portal9999-d3hu6q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646" y="3719328"/>
            <a:ext cx="2472965" cy="181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qsl.net/ka8vit/sstv/images/2001100720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960" y="389217"/>
            <a:ext cx="2028031" cy="16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69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171115" y="1690688"/>
            <a:ext cx="475488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Digital (ADTV)</a:t>
            </a:r>
          </a:p>
          <a:p>
            <a:r>
              <a:rPr lang="en-US" dirty="0" smtClean="0"/>
              <a:t>High Quality images</a:t>
            </a:r>
            <a:endParaRPr lang="en-US" dirty="0"/>
          </a:p>
          <a:p>
            <a:r>
              <a:rPr lang="en-US" dirty="0" smtClean="0"/>
              <a:t>Won’t work with poor signal levels – fussy in the field</a:t>
            </a:r>
          </a:p>
          <a:p>
            <a:r>
              <a:rPr lang="en-US" dirty="0" smtClean="0"/>
              <a:t>No more development</a:t>
            </a:r>
          </a:p>
          <a:p>
            <a:r>
              <a:rPr lang="en-US" dirty="0" smtClean="0"/>
              <a:t>Neighboring counties have standardized on SSTV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EasyPal</a:t>
            </a:r>
            <a:endParaRPr lang="en-US" dirty="0"/>
          </a:p>
        </p:txBody>
      </p:sp>
      <p:pic>
        <p:nvPicPr>
          <p:cNvPr id="6146" name="Picture 2" descr="http://www.g0hwc.com/images/easypal_latest_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443" y="617660"/>
            <a:ext cx="3749272" cy="268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sers.tpg.com.au/vk4go1/easyp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443" y="3866357"/>
            <a:ext cx="3286191" cy="236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88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oud skipper design template" id="{30DBBF30-EDA2-4408-9702-3B0A8AED6F12}" vid="{0F128B79-39D4-4007-9EC6-E245A2CC91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1AFEDE-5CAF-4D05-AC35-0F55C5366E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Cloud skipper design slides</Template>
  <TotalTime>0</TotalTime>
  <Words>398</Words>
  <Application>Microsoft Office PowerPoint</Application>
  <PresentationFormat>Widescreen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Cloud skipper design template</vt:lpstr>
      <vt:lpstr>Multnomah ARES </vt:lpstr>
      <vt:lpstr>Packet (RMS) vs soundcard modes</vt:lpstr>
      <vt:lpstr>Packet (RMS) vs soundcard modes</vt:lpstr>
      <vt:lpstr>Other Soundcard hardware setups</vt:lpstr>
      <vt:lpstr>Who needs an interface?</vt:lpstr>
      <vt:lpstr>Soundcard Applications</vt:lpstr>
      <vt:lpstr>FLDigi</vt:lpstr>
      <vt:lpstr>SSTV</vt:lpstr>
      <vt:lpstr>EasyPal</vt:lpstr>
      <vt:lpstr>How is McARES using Soundcard modes?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2016-04-27T04:32:36Z</dcterms:created>
  <dcterms:modified xsi:type="dcterms:W3CDTF">2016-04-29T06:43:11Z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TC034605089991</vt:lpwstr>
  </property>
</Properties>
</file>