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6" r:id="rId3"/>
    <p:sldId id="272" r:id="rId4"/>
    <p:sldId id="273" r:id="rId5"/>
    <p:sldId id="274" r:id="rId6"/>
    <p:sldId id="267" r:id="rId7"/>
    <p:sldId id="268" r:id="rId8"/>
    <p:sldId id="324" r:id="rId9"/>
    <p:sldId id="325" r:id="rId10"/>
    <p:sldId id="326" r:id="rId11"/>
    <p:sldId id="327" r:id="rId12"/>
    <p:sldId id="291" r:id="rId13"/>
    <p:sldId id="260" r:id="rId14"/>
    <p:sldId id="323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11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carlson@lh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State ARES Leadership Conference</a:t>
            </a:r>
            <a:endParaRPr lang="en-US" dirty="0"/>
          </a:p>
          <a:p>
            <a:pPr lvl="1"/>
            <a:r>
              <a:rPr lang="en-US" dirty="0" smtClean="0"/>
              <a:t>OADN (and general </a:t>
            </a:r>
            <a:r>
              <a:rPr lang="en-US" dirty="0" err="1" smtClean="0"/>
              <a:t>Winlink</a:t>
            </a:r>
            <a:r>
              <a:rPr lang="en-US" dirty="0" smtClean="0"/>
              <a:t>) Operating Notes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DO NOT REPLY ALL</a:t>
            </a:r>
          </a:p>
          <a:p>
            <a:pPr lvl="2"/>
            <a:r>
              <a:rPr lang="en-US" dirty="0" smtClean="0"/>
              <a:t>If emailing W7OEM on official business, use K7MCE</a:t>
            </a:r>
          </a:p>
          <a:p>
            <a:pPr lvl="2"/>
            <a:r>
              <a:rPr lang="en-US" dirty="0" smtClean="0"/>
              <a:t>ICS 213 </a:t>
            </a:r>
          </a:p>
          <a:p>
            <a:pPr lvl="3"/>
            <a:r>
              <a:rPr lang="en-US" dirty="0" smtClean="0"/>
              <a:t>To</a:t>
            </a:r>
          </a:p>
          <a:p>
            <a:pPr lvl="3"/>
            <a:r>
              <a:rPr lang="en-US" dirty="0" smtClean="0"/>
              <a:t>From</a:t>
            </a:r>
          </a:p>
          <a:p>
            <a:pPr lvl="3"/>
            <a:r>
              <a:rPr lang="en-US" dirty="0" smtClean="0"/>
              <a:t>Position</a:t>
            </a:r>
          </a:p>
          <a:p>
            <a:pPr lvl="3"/>
            <a:r>
              <a:rPr lang="en-US" dirty="0" smtClean="0"/>
              <a:t>Signatures</a:t>
            </a:r>
          </a:p>
          <a:p>
            <a:pPr lvl="2"/>
            <a:r>
              <a:rPr lang="en-US" dirty="0" smtClean="0"/>
              <a:t>Transmit the </a:t>
            </a:r>
            <a:r>
              <a:rPr lang="en-US" dirty="0" err="1" smtClean="0"/>
              <a:t>msg</a:t>
            </a:r>
            <a:r>
              <a:rPr lang="en-US" dirty="0" smtClean="0"/>
              <a:t> as delivered cheerfully and as quickly as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7-10</a:t>
            </a:r>
            <a:r>
              <a:rPr lang="en-US" baseline="30000" dirty="0" smtClean="0"/>
              <a:t>th</a:t>
            </a:r>
          </a:p>
          <a:p>
            <a:endParaRPr lang="en-US" dirty="0" smtClean="0"/>
          </a:p>
          <a:p>
            <a:r>
              <a:rPr lang="en-US" dirty="0" smtClean="0"/>
              <a:t>Day 1 – No </a:t>
            </a:r>
            <a:r>
              <a:rPr lang="en-US" dirty="0" err="1" smtClean="0"/>
              <a:t>Comms</a:t>
            </a:r>
            <a:r>
              <a:rPr lang="en-US" dirty="0" smtClean="0"/>
              <a:t> infrastructure</a:t>
            </a:r>
          </a:p>
          <a:p>
            <a:endParaRPr lang="en-US" dirty="0"/>
          </a:p>
          <a:p>
            <a:r>
              <a:rPr lang="en-US" dirty="0" smtClean="0"/>
              <a:t>Mostly Operations between MCEM, PBEM and OEM</a:t>
            </a:r>
          </a:p>
          <a:p>
            <a:endParaRPr lang="en-US" dirty="0"/>
          </a:p>
          <a:p>
            <a:r>
              <a:rPr lang="en-US" dirty="0" smtClean="0"/>
              <a:t>Staffing – OK, but if you’re dying to participate contact KK7DEB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Cascadia Rising</a:t>
            </a:r>
            <a:endParaRPr lang="en-US" dirty="0"/>
          </a:p>
        </p:txBody>
      </p:sp>
      <p:pic>
        <p:nvPicPr>
          <p:cNvPr id="1026" name="Picture 2" descr="http://www.portlandoregon.gov/shared/cfm/image.cfm?id=411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5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4864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dirty="0" smtClean="0"/>
          </a:p>
          <a:p>
            <a:r>
              <a:rPr lang="en-US" dirty="0" err="1" smtClean="0"/>
              <a:t>SeaPac</a:t>
            </a:r>
            <a:endParaRPr lang="en-US" dirty="0" smtClean="0"/>
          </a:p>
          <a:p>
            <a:pPr lvl="1"/>
            <a:r>
              <a:rPr lang="en-US" dirty="0" smtClean="0"/>
              <a:t>June-3,4,5</a:t>
            </a:r>
            <a:endParaRPr lang="en-US" dirty="0" smtClean="0"/>
          </a:p>
          <a:p>
            <a:r>
              <a:rPr lang="en-US" dirty="0" smtClean="0"/>
              <a:t>Cascadia Rising</a:t>
            </a:r>
          </a:p>
          <a:p>
            <a:pPr lvl="1"/>
            <a:r>
              <a:rPr lang="en-US" dirty="0" smtClean="0"/>
              <a:t>June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 ,9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Grand Floral Parade</a:t>
            </a:r>
          </a:p>
          <a:p>
            <a:pPr lvl="1"/>
            <a:r>
              <a:rPr lang="en-US" dirty="0" smtClean="0"/>
              <a:t>June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Contact Tony Carlson</a:t>
            </a:r>
          </a:p>
          <a:p>
            <a:pPr lvl="2"/>
            <a:r>
              <a:rPr lang="en-US" dirty="0" smtClean="0">
                <a:hlinkClick r:id="rId3"/>
              </a:rPr>
              <a:t>Tcarlson@lhs.org</a:t>
            </a:r>
            <a:endParaRPr lang="en-US" dirty="0" smtClean="0"/>
          </a:p>
          <a:p>
            <a:r>
              <a:rPr lang="en-US" dirty="0" smtClean="0"/>
              <a:t>Field Day</a:t>
            </a:r>
          </a:p>
          <a:p>
            <a:pPr lvl="1"/>
            <a:r>
              <a:rPr lang="en-US" dirty="0" smtClean="0"/>
              <a:t>June 25</a:t>
            </a:r>
            <a:r>
              <a:rPr lang="en-US" baseline="30000" dirty="0" smtClean="0"/>
              <a:t>th</a:t>
            </a:r>
            <a:r>
              <a:rPr lang="en-US" dirty="0" smtClean="0"/>
              <a:t> and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/>
            <a:r>
              <a:rPr lang="en-US" dirty="0" smtClean="0"/>
              <a:t>HVARC or PARC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92784"/>
            <a:ext cx="4556760" cy="34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announcements ?</a:t>
            </a:r>
            <a:endParaRPr lang="en-US" dirty="0"/>
          </a:p>
        </p:txBody>
      </p:sp>
      <p:pic>
        <p:nvPicPr>
          <p:cNvPr id="29698" name="Picture 2" descr="http://www.franklincountyema.org/db/images/amateur_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4572000" cy="452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r>
              <a:rPr lang="en-US" dirty="0" smtClean="0"/>
              <a:t>Goals – </a:t>
            </a:r>
          </a:p>
          <a:p>
            <a:pPr lvl="1"/>
            <a:r>
              <a:rPr lang="en-US" dirty="0" smtClean="0"/>
              <a:t>All operators should strive to have the ability to effectively set up and operate a VHF voice field station, passing traffic (both written and tactical)</a:t>
            </a:r>
          </a:p>
          <a:p>
            <a:pPr lvl="1"/>
            <a:r>
              <a:rPr lang="en-US" dirty="0" smtClean="0"/>
              <a:t>Stretch Goal – VHF digital operations from the field</a:t>
            </a:r>
          </a:p>
          <a:p>
            <a:pPr lvl="1"/>
            <a:r>
              <a:rPr lang="en-US" dirty="0" smtClean="0"/>
              <a:t>God Among Men – VHF and HF Digital operations portable with sustained battery charging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operations in the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93406"/>
            <a:ext cx="3505200" cy="2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Portable Field Ops?</a:t>
            </a:r>
          </a:p>
          <a:p>
            <a:pPr lvl="1"/>
            <a:r>
              <a:rPr lang="en-US" dirty="0" smtClean="0"/>
              <a:t>We have done a decent job of placing fixed equipment around the area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Director of MCEM wants to make sure he has the flexibility in communicating with field placed emergency support functions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operations in the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92" y="4648581"/>
            <a:ext cx="4572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Antenna / Feedline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Digital interface</a:t>
            </a:r>
          </a:p>
          <a:p>
            <a:r>
              <a:rPr lang="en-US" dirty="0" smtClean="0"/>
              <a:t>Computer</a:t>
            </a:r>
          </a:p>
          <a:p>
            <a:r>
              <a:rPr lang="en-US" dirty="0" smtClean="0"/>
              <a:t>Operating ancillaries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Considerations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1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/>
          <a:lstStyle/>
          <a:p>
            <a:r>
              <a:rPr lang="en-US" dirty="0" smtClean="0"/>
              <a:t>How long </a:t>
            </a:r>
            <a:r>
              <a:rPr lang="en-US" dirty="0"/>
              <a:t>d</a:t>
            </a:r>
            <a:r>
              <a:rPr lang="en-US" dirty="0" smtClean="0"/>
              <a:t>oes one need to operate unsupported by generators?</a:t>
            </a:r>
            <a:endParaRPr lang="en-US" dirty="0"/>
          </a:p>
          <a:p>
            <a:r>
              <a:rPr lang="en-US" dirty="0" smtClean="0"/>
              <a:t>Duty Cycle?</a:t>
            </a:r>
            <a:endParaRPr lang="en-US" dirty="0"/>
          </a:p>
          <a:p>
            <a:r>
              <a:rPr lang="en-US" dirty="0" smtClean="0"/>
              <a:t>Current Draw on Rx, Current Draw on </a:t>
            </a:r>
            <a:r>
              <a:rPr lang="en-US" dirty="0" err="1" smtClean="0"/>
              <a:t>Tx</a:t>
            </a:r>
            <a:endParaRPr lang="en-US" dirty="0"/>
          </a:p>
          <a:p>
            <a:r>
              <a:rPr lang="en-US" dirty="0" smtClean="0"/>
              <a:t>3A * 4 </a:t>
            </a:r>
            <a:r>
              <a:rPr lang="en-US" dirty="0" err="1" smtClean="0"/>
              <a:t>Hrs</a:t>
            </a:r>
            <a:r>
              <a:rPr lang="en-US" dirty="0"/>
              <a:t> </a:t>
            </a:r>
            <a:r>
              <a:rPr lang="en-US" dirty="0" smtClean="0"/>
              <a:t>= 12 Ah</a:t>
            </a:r>
          </a:p>
          <a:p>
            <a:endParaRPr lang="en-US" dirty="0"/>
          </a:p>
          <a:p>
            <a:r>
              <a:rPr lang="en-US" dirty="0" smtClean="0"/>
              <a:t>Cost and Portability</a:t>
            </a:r>
          </a:p>
          <a:p>
            <a:pPr lvl="1"/>
            <a:r>
              <a:rPr lang="en-US" dirty="0" err="1" smtClean="0"/>
              <a:t>NIMh</a:t>
            </a:r>
            <a:r>
              <a:rPr lang="en-US" dirty="0" smtClean="0"/>
              <a:t> – Middle of the road expense and weight</a:t>
            </a:r>
          </a:p>
          <a:p>
            <a:pPr lvl="1"/>
            <a:r>
              <a:rPr lang="en-US" dirty="0" err="1" smtClean="0"/>
              <a:t>LiPo</a:t>
            </a:r>
            <a:r>
              <a:rPr lang="en-US" dirty="0" smtClean="0"/>
              <a:t> – Light, but special </a:t>
            </a:r>
            <a:r>
              <a:rPr lang="en-US" dirty="0" err="1" smtClean="0"/>
              <a:t>chargin</a:t>
            </a:r>
            <a:r>
              <a:rPr lang="en-US" dirty="0" smtClean="0"/>
              <a:t> considerations and not too cheap</a:t>
            </a:r>
          </a:p>
          <a:p>
            <a:pPr lvl="1"/>
            <a:r>
              <a:rPr lang="en-US" dirty="0" smtClean="0"/>
              <a:t>Sealed Lead Acid – Heavy!!!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Specs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7942"/>
            <a:ext cx="2209800" cy="18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9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Terminal Voltage</a:t>
            </a:r>
          </a:p>
          <a:p>
            <a:pPr lvl="1"/>
            <a:r>
              <a:rPr lang="en-US" dirty="0" smtClean="0"/>
              <a:t>Open Circuit vs under load!!</a:t>
            </a:r>
          </a:p>
          <a:p>
            <a:pPr lvl="1"/>
            <a:r>
              <a:rPr lang="en-US" dirty="0" smtClean="0"/>
              <a:t>Know your Battery!</a:t>
            </a:r>
          </a:p>
          <a:p>
            <a:r>
              <a:rPr lang="en-US" dirty="0" smtClean="0"/>
              <a:t>Recharging</a:t>
            </a:r>
          </a:p>
          <a:p>
            <a:pPr lvl="1"/>
            <a:r>
              <a:rPr lang="en-US" dirty="0" smtClean="0"/>
              <a:t>Solar?</a:t>
            </a:r>
          </a:p>
          <a:p>
            <a:pPr lvl="1"/>
            <a:r>
              <a:rPr lang="en-US" dirty="0" smtClean="0"/>
              <a:t>Know your Battery!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Operation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993828"/>
            <a:ext cx="5257800" cy="286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"/>
            <a:ext cx="3429000" cy="24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field antenna should be light and easy to setup, and hopefully minimally intrusive</a:t>
            </a:r>
          </a:p>
          <a:p>
            <a:pPr lvl="1"/>
            <a:r>
              <a:rPr lang="en-US" dirty="0" smtClean="0"/>
              <a:t>How to Erect?</a:t>
            </a:r>
          </a:p>
          <a:p>
            <a:pPr lvl="1"/>
            <a:r>
              <a:rPr lang="en-US" dirty="0" smtClean="0"/>
              <a:t>VHF – Roll up </a:t>
            </a:r>
            <a:r>
              <a:rPr lang="en-US" dirty="0" err="1" smtClean="0"/>
              <a:t>Jpole</a:t>
            </a:r>
            <a:endParaRPr lang="en-US" dirty="0" smtClean="0"/>
          </a:p>
          <a:p>
            <a:pPr lvl="1"/>
            <a:r>
              <a:rPr lang="en-US" dirty="0" smtClean="0"/>
              <a:t>HF – Multi Band Dipole? Single Band Dipole?   Vertical ?!? End-Fed?!?</a:t>
            </a:r>
          </a:p>
          <a:p>
            <a:pPr lvl="1"/>
            <a:r>
              <a:rPr lang="en-US" dirty="0" err="1" smtClean="0"/>
              <a:t>Transmatch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 and Feedline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48" y="4193667"/>
            <a:ext cx="4762500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" y="4193667"/>
            <a:ext cx="5082861" cy="26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VHF vs DC to Daylight</a:t>
            </a:r>
          </a:p>
          <a:p>
            <a:endParaRPr lang="en-US" dirty="0" smtClean="0"/>
          </a:p>
          <a:p>
            <a:r>
              <a:rPr lang="en-US" dirty="0" smtClean="0"/>
              <a:t>Current draw on Receive</a:t>
            </a:r>
          </a:p>
          <a:p>
            <a:endParaRPr lang="en-US" dirty="0" smtClean="0"/>
          </a:p>
          <a:p>
            <a:r>
              <a:rPr lang="en-US" dirty="0" smtClean="0"/>
              <a:t>Power Output</a:t>
            </a:r>
          </a:p>
          <a:p>
            <a:endParaRPr lang="en-US" dirty="0"/>
          </a:p>
          <a:p>
            <a:r>
              <a:rPr lang="en-US" dirty="0" smtClean="0"/>
              <a:t>Rx sensitivity</a:t>
            </a:r>
          </a:p>
          <a:p>
            <a:endParaRPr lang="en-US" dirty="0"/>
          </a:p>
          <a:p>
            <a:r>
              <a:rPr lang="en-US" dirty="0" smtClean="0"/>
              <a:t>Linearity at low terminal voltage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16" y="0"/>
            <a:ext cx="4354784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039430"/>
            <a:ext cx="37719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962" y="5029200"/>
            <a:ext cx="2831038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– Laptop with decent battery Life</a:t>
            </a:r>
          </a:p>
          <a:p>
            <a:endParaRPr lang="en-US" dirty="0"/>
          </a:p>
          <a:p>
            <a:r>
              <a:rPr lang="en-US" dirty="0" smtClean="0"/>
              <a:t>Soundcard Modem</a:t>
            </a:r>
          </a:p>
          <a:p>
            <a:endParaRPr lang="en-US" dirty="0"/>
          </a:p>
          <a:p>
            <a:r>
              <a:rPr lang="en-US" dirty="0" smtClean="0"/>
              <a:t>TNC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interface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229100"/>
            <a:ext cx="47625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0"/>
            <a:ext cx="4284406" cy="2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6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RMS Express</a:t>
            </a:r>
          </a:p>
          <a:p>
            <a:r>
              <a:rPr lang="en-US" dirty="0" err="1" smtClean="0"/>
              <a:t>FLDigi</a:t>
            </a:r>
            <a:endParaRPr lang="en-US" dirty="0" smtClean="0"/>
          </a:p>
          <a:p>
            <a:r>
              <a:rPr lang="en-US" dirty="0" err="1" smtClean="0"/>
              <a:t>EasyPal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7057644" cy="36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Steve Konrad AF7DD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Multnomah County ECC: </a:t>
            </a:r>
            <a:r>
              <a:rPr lang="en-US" dirty="0" smtClean="0"/>
              <a:t>Deb Provo KK7DEB</a:t>
            </a:r>
            <a:endParaRPr lang="en-US" dirty="0"/>
          </a:p>
          <a:p>
            <a:r>
              <a:rPr lang="en-US" dirty="0"/>
              <a:t>Portland Bureau of Emergency Management: Brian Cochrane KE7QPV</a:t>
            </a:r>
          </a:p>
          <a:p>
            <a:r>
              <a:rPr lang="en-US" dirty="0"/>
              <a:t>City of </a:t>
            </a:r>
            <a:r>
              <a:rPr lang="en-US" dirty="0" smtClean="0"/>
              <a:t>Gresham and East County: </a:t>
            </a:r>
            <a:r>
              <a:rPr lang="en-US" dirty="0"/>
              <a:t>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Red Cross: John </a:t>
            </a:r>
            <a:r>
              <a:rPr lang="en-US" dirty="0" err="1"/>
              <a:t>Beaston</a:t>
            </a:r>
            <a:r>
              <a:rPr lang="en-US" dirty="0"/>
              <a:t> K7TY</a:t>
            </a:r>
          </a:p>
          <a:p>
            <a:r>
              <a:rPr lang="en-US" dirty="0"/>
              <a:t>Oregon Food Bank: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Hargie</a:t>
            </a:r>
            <a:r>
              <a:rPr lang="en-US" dirty="0"/>
              <a:t> K7KAH</a:t>
            </a:r>
          </a:p>
          <a:p>
            <a:r>
              <a:rPr lang="en-US" dirty="0"/>
              <a:t>Lewis and Clark College: Julie Couch </a:t>
            </a:r>
            <a:r>
              <a:rPr lang="en-US" dirty="0" smtClean="0"/>
              <a:t>W7OW</a:t>
            </a:r>
            <a:endParaRPr lang="en-US" dirty="0"/>
          </a:p>
          <a:p>
            <a:r>
              <a:rPr lang="en-US" dirty="0"/>
              <a:t>Rover: </a:t>
            </a:r>
            <a:r>
              <a:rPr lang="en-US" dirty="0" smtClean="0"/>
              <a:t>Michael </a:t>
            </a:r>
            <a:r>
              <a:rPr lang="en-US" dirty="0" err="1" smtClean="0"/>
              <a:t>Schilmoeller</a:t>
            </a:r>
            <a:r>
              <a:rPr lang="en-US" dirty="0" smtClean="0"/>
              <a:t> AE7XP</a:t>
            </a:r>
          </a:p>
          <a:p>
            <a:r>
              <a:rPr lang="en-US" dirty="0" smtClean="0"/>
              <a:t>Field Net Control – Adam Karol KF7LJH</a:t>
            </a:r>
          </a:p>
          <a:p>
            <a:r>
              <a:rPr lang="en-US" dirty="0" smtClean="0"/>
              <a:t>West Side Field Relay Team – Steve Hall W7SRH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r>
              <a:rPr lang="en-US" dirty="0" smtClean="0"/>
              <a:t>Events </a:t>
            </a:r>
            <a:r>
              <a:rPr lang="en-US" dirty="0" smtClean="0"/>
              <a:t>Upcoming</a:t>
            </a:r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PARC: Fourth Friday of the Month, 7:30pm at Liberty Centre Building (W7LT.org) </a:t>
            </a:r>
          </a:p>
          <a:p>
            <a:endParaRPr lang="en-US" dirty="0" smtClean="0"/>
          </a:p>
          <a:p>
            <a:r>
              <a:rPr lang="en-US" dirty="0" smtClean="0"/>
              <a:t>HVARC: Third Thursday of the Month, 7:30pm MHCC Rm 1001 (WB7QIW.org) – </a:t>
            </a:r>
          </a:p>
          <a:p>
            <a:endParaRPr lang="en-US" dirty="0" smtClean="0"/>
          </a:p>
          <a:p>
            <a:r>
              <a:rPr lang="en-US" dirty="0" smtClean="0"/>
              <a:t>ARES net: Wednesdays 7:00pm on 146.840</a:t>
            </a:r>
          </a:p>
          <a:p>
            <a:pPr lvl="1"/>
            <a:r>
              <a:rPr lang="en-US" dirty="0" smtClean="0"/>
              <a:t>Sign Up and Do It!</a:t>
            </a:r>
          </a:p>
          <a:p>
            <a:endParaRPr lang="en-US" dirty="0" smtClean="0"/>
          </a:p>
          <a:p>
            <a:r>
              <a:rPr lang="en-US" dirty="0" smtClean="0"/>
              <a:t>NWTTN: Nightly at 6:05pm on WORC repeaters.</a:t>
            </a:r>
          </a:p>
          <a:p>
            <a:endParaRPr lang="en-US" dirty="0" smtClean="0"/>
          </a:p>
          <a:p>
            <a:r>
              <a:rPr lang="en-US" dirty="0" smtClean="0"/>
              <a:t>Neighborhood </a:t>
            </a:r>
            <a:r>
              <a:rPr lang="en-US" dirty="0" err="1" smtClean="0"/>
              <a:t>Emerg</a:t>
            </a:r>
            <a:r>
              <a:rPr lang="en-US" dirty="0" smtClean="0"/>
              <a:t>. </a:t>
            </a:r>
            <a:r>
              <a:rPr lang="en-US" dirty="0" err="1" smtClean="0"/>
              <a:t>Comms</a:t>
            </a:r>
            <a:r>
              <a:rPr lang="en-US" dirty="0" smtClean="0"/>
              <a:t> Training net (NECTN):  8:00pm on ARRG Linked system</a:t>
            </a:r>
          </a:p>
          <a:p>
            <a:pPr lvl="1"/>
            <a:r>
              <a:rPr lang="en-US" dirty="0" smtClean="0"/>
              <a:t>Now the largest net on the ARRG system – Go Michael!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r>
              <a:rPr lang="en-US" dirty="0" smtClean="0"/>
              <a:t>Cascadia Rising / BEECN exercise</a:t>
            </a:r>
          </a:p>
          <a:p>
            <a:r>
              <a:rPr lang="en-US" dirty="0" smtClean="0"/>
              <a:t>Spring Set Wrap Up</a:t>
            </a:r>
          </a:p>
          <a:p>
            <a:r>
              <a:rPr lang="en-US" dirty="0" smtClean="0"/>
              <a:t>Training Videos</a:t>
            </a:r>
          </a:p>
          <a:p>
            <a:r>
              <a:rPr lang="en-US" dirty="0" smtClean="0"/>
              <a:t>Weekly Net Control</a:t>
            </a:r>
          </a:p>
          <a:p>
            <a:r>
              <a:rPr lang="en-US" dirty="0" smtClean="0"/>
              <a:t>Digi Kits</a:t>
            </a:r>
          </a:p>
          <a:p>
            <a:r>
              <a:rPr lang="en-US" dirty="0" smtClean="0"/>
              <a:t>Digital Webinar and certification events just completed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New Digital Modes Training Net</a:t>
            </a:r>
          </a:p>
          <a:p>
            <a:pPr lvl="1"/>
            <a:r>
              <a:rPr lang="en-US" dirty="0"/>
              <a:t>First Net Scheduled for Tuesday 7 June at </a:t>
            </a:r>
            <a:r>
              <a:rPr lang="en-US" dirty="0" smtClean="0"/>
              <a:t>8 pm</a:t>
            </a:r>
          </a:p>
          <a:p>
            <a:pPr lvl="1"/>
            <a:r>
              <a:rPr lang="en-US" dirty="0"/>
              <a:t>The first Tuesday of each month will be the dedicated time for our new training net – </a:t>
            </a:r>
            <a:r>
              <a:rPr lang="en-US" dirty="0" smtClean="0"/>
              <a:t>digital modes</a:t>
            </a:r>
            <a:r>
              <a:rPr lang="en-US" dirty="0"/>
              <a:t>. This is hosted by Matthew </a:t>
            </a:r>
            <a:r>
              <a:rPr lang="en-US" dirty="0" err="1"/>
              <a:t>Bradburn</a:t>
            </a:r>
            <a:r>
              <a:rPr lang="en-US" dirty="0"/>
              <a:t>, and will explore image transfer (SSTV) </a:t>
            </a:r>
            <a:r>
              <a:rPr lang="en-US" dirty="0" smtClean="0"/>
              <a:t>and text </a:t>
            </a:r>
            <a:r>
              <a:rPr lang="en-US" dirty="0"/>
              <a:t>transfer via </a:t>
            </a:r>
            <a:r>
              <a:rPr lang="en-US" dirty="0" err="1"/>
              <a:t>FLDigi</a:t>
            </a:r>
            <a:r>
              <a:rPr lang="en-US" dirty="0"/>
              <a:t> and the MT63-2000 mode. The net is structured as a voice net </a:t>
            </a:r>
            <a:r>
              <a:rPr lang="en-US" dirty="0" smtClean="0"/>
              <a:t>in which </a:t>
            </a:r>
            <a:r>
              <a:rPr lang="en-US" dirty="0"/>
              <a:t>stations check in with net control, then take turns transmitting digitally. The </a:t>
            </a:r>
            <a:r>
              <a:rPr lang="en-US" dirty="0" smtClean="0"/>
              <a:t>primary goal </a:t>
            </a:r>
            <a:r>
              <a:rPr lang="en-US" dirty="0"/>
              <a:t>is learning and practice (Time to jump in...if you’ve never transmitted data before</a:t>
            </a:r>
            <a:r>
              <a:rPr lang="en-US" dirty="0" smtClean="0"/>
              <a:t>!).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repeater is on 443.300 (100 Hz tone) located on Council Crest. Please </a:t>
            </a:r>
            <a:r>
              <a:rPr lang="en-US" dirty="0" smtClean="0"/>
              <a:t>limit transmissions </a:t>
            </a:r>
            <a:r>
              <a:rPr lang="en-US" dirty="0"/>
              <a:t>to 120 seconds at a time to avoid heating issues.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www.multnomahares.org/resources/nets/mcares-digital-net</a:t>
            </a:r>
            <a:r>
              <a:rPr lang="en-US" dirty="0"/>
              <a:t>/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 ARES Leadership Conference</a:t>
            </a:r>
            <a:endParaRPr lang="en-US" dirty="0"/>
          </a:p>
          <a:p>
            <a:pPr lvl="1"/>
            <a:r>
              <a:rPr lang="en-US" dirty="0" smtClean="0"/>
              <a:t>Thanks to all of the ARES/RACES operators throughout the state!</a:t>
            </a:r>
          </a:p>
          <a:p>
            <a:pPr lvl="1"/>
            <a:r>
              <a:rPr lang="en-US" dirty="0" smtClean="0"/>
              <a:t>Thanks to Multnomah County for completing Operating Certifications and training!</a:t>
            </a:r>
          </a:p>
          <a:p>
            <a:pPr lvl="2"/>
            <a:r>
              <a:rPr lang="en-US" dirty="0" smtClean="0"/>
              <a:t>New state online training format is coming, minimal impact to MC</a:t>
            </a:r>
          </a:p>
          <a:p>
            <a:pPr lvl="1"/>
            <a:r>
              <a:rPr lang="en-US" dirty="0" smtClean="0"/>
              <a:t>Operations Manual Update</a:t>
            </a:r>
          </a:p>
          <a:p>
            <a:pPr lvl="1"/>
            <a:r>
              <a:rPr lang="en-US" dirty="0" smtClean="0"/>
              <a:t>ARES MAT team(s)</a:t>
            </a:r>
          </a:p>
          <a:p>
            <a:pPr lvl="1"/>
            <a:r>
              <a:rPr lang="en-US" dirty="0" smtClean="0"/>
              <a:t>SET – 25Counties participated!</a:t>
            </a:r>
          </a:p>
          <a:p>
            <a:pPr lvl="1"/>
            <a:r>
              <a:rPr lang="en-US" dirty="0" smtClean="0"/>
              <a:t>Cascadia Rising – Pics!</a:t>
            </a:r>
          </a:p>
          <a:p>
            <a:pPr lvl="1"/>
            <a:r>
              <a:rPr lang="en-US" dirty="0" smtClean="0"/>
              <a:t>60M operations for solar minimums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1143</TotalTime>
  <Words>869</Words>
  <Application>Microsoft Office PowerPoint</Application>
  <PresentationFormat>On-screen Show (4:3)</PresentationFormat>
  <Paragraphs>179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Agenda</vt:lpstr>
      <vt:lpstr>Regular Meetings and Nets</vt:lpstr>
      <vt:lpstr>Leadership updates</vt:lpstr>
      <vt:lpstr>Leadership updates</vt:lpstr>
      <vt:lpstr>Leadership updates</vt:lpstr>
      <vt:lpstr>Leadership updates</vt:lpstr>
      <vt:lpstr>Cascadia Rising</vt:lpstr>
      <vt:lpstr> Events/Training Upcoming</vt:lpstr>
      <vt:lpstr>Any other announcements ?</vt:lpstr>
      <vt:lpstr>Portable operations in the field</vt:lpstr>
      <vt:lpstr>Portable operations in the field</vt:lpstr>
      <vt:lpstr>Station Considerations</vt:lpstr>
      <vt:lpstr>Battery Specs</vt:lpstr>
      <vt:lpstr>Battery Operation</vt:lpstr>
      <vt:lpstr>Antennas and Feedline</vt:lpstr>
      <vt:lpstr>Radios</vt:lpstr>
      <vt:lpstr>Digital interface</vt:lpstr>
      <vt:lpstr>Software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136</cp:revision>
  <dcterms:created xsi:type="dcterms:W3CDTF">2013-06-27T21:15:48Z</dcterms:created>
  <dcterms:modified xsi:type="dcterms:W3CDTF">2016-05-26T23:16:43Z</dcterms:modified>
</cp:coreProperties>
</file>