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72" r:id="rId4"/>
    <p:sldId id="273" r:id="rId5"/>
    <p:sldId id="267" r:id="rId6"/>
    <p:sldId id="274" r:id="rId7"/>
    <p:sldId id="338" r:id="rId8"/>
    <p:sldId id="268" r:id="rId9"/>
    <p:sldId id="339" r:id="rId10"/>
    <p:sldId id="340" r:id="rId11"/>
    <p:sldId id="337" r:id="rId12"/>
    <p:sldId id="291" r:id="rId13"/>
    <p:sldId id="33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October 2016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Alpha Team</a:t>
            </a:r>
            <a:endParaRPr lang="en-US" dirty="0" smtClean="0"/>
          </a:p>
          <a:p>
            <a:r>
              <a:rPr lang="en-US" dirty="0" smtClean="0"/>
              <a:t>Served agencies:  Multnomah County ECC and Oregon Food Bank</a:t>
            </a:r>
          </a:p>
          <a:p>
            <a:r>
              <a:rPr lang="en-US" dirty="0" smtClean="0"/>
              <a:t>Members living in northeast and some parts of southeast  </a:t>
            </a:r>
          </a:p>
          <a:p>
            <a:r>
              <a:rPr lang="en-US" b="1" i="1" dirty="0" smtClean="0"/>
              <a:t>Bravo Team</a:t>
            </a:r>
            <a:endParaRPr lang="en-US" dirty="0" smtClean="0"/>
          </a:p>
          <a:p>
            <a:r>
              <a:rPr lang="en-US" dirty="0" smtClean="0"/>
              <a:t>Served agency: Portland Bureau of Emergency Management (PBEM) ECC</a:t>
            </a:r>
          </a:p>
          <a:p>
            <a:r>
              <a:rPr lang="en-US" dirty="0" smtClean="0"/>
              <a:t>Members living in southeast  </a:t>
            </a:r>
          </a:p>
          <a:p>
            <a:r>
              <a:rPr lang="en-US" b="1" i="1" dirty="0" smtClean="0"/>
              <a:t>Charlie Team</a:t>
            </a:r>
            <a:endParaRPr lang="en-US" dirty="0" smtClean="0"/>
          </a:p>
          <a:p>
            <a:r>
              <a:rPr lang="en-US" dirty="0" smtClean="0"/>
              <a:t>Served agency: Lewis and Clark College</a:t>
            </a:r>
          </a:p>
          <a:p>
            <a:r>
              <a:rPr lang="en-US" dirty="0" smtClean="0"/>
              <a:t>Members living in southwest  </a:t>
            </a:r>
          </a:p>
          <a:p>
            <a:r>
              <a:rPr lang="en-US" b="1" i="1" dirty="0" smtClean="0"/>
              <a:t>Delta Team</a:t>
            </a:r>
            <a:endParaRPr lang="en-US" dirty="0" smtClean="0"/>
          </a:p>
          <a:p>
            <a:r>
              <a:rPr lang="en-US" dirty="0" smtClean="0"/>
              <a:t>Served Agency: Oregon Red Cross</a:t>
            </a:r>
          </a:p>
          <a:p>
            <a:r>
              <a:rPr lang="en-US" dirty="0" smtClean="0"/>
              <a:t>Members living in north and northwest </a:t>
            </a:r>
          </a:p>
          <a:p>
            <a:r>
              <a:rPr lang="en-US" b="1" i="1" dirty="0" smtClean="0"/>
              <a:t>Echo Team</a:t>
            </a:r>
            <a:endParaRPr lang="en-US" dirty="0" smtClean="0"/>
          </a:p>
          <a:p>
            <a:r>
              <a:rPr lang="en-US" dirty="0" smtClean="0"/>
              <a:t>Served Agencies: Cities of Gresham, Fairview, Troutdale, Wood Village and unincorporated east Multnomah County i.e. Corbett</a:t>
            </a:r>
          </a:p>
          <a:p>
            <a:r>
              <a:rPr lang="en-US" dirty="0" smtClean="0"/>
              <a:t>Members living in East County</a:t>
            </a:r>
          </a:p>
          <a:p>
            <a:endParaRPr lang="en-US" dirty="0" smtClean="0"/>
          </a:p>
          <a:p>
            <a:r>
              <a:rPr lang="en-US" b="1" i="1" dirty="0" smtClean="0"/>
              <a:t>Mike Team</a:t>
            </a:r>
            <a:endParaRPr lang="en-US" dirty="0" smtClean="0"/>
          </a:p>
          <a:p>
            <a:r>
              <a:rPr lang="en-US" dirty="0" smtClean="0"/>
              <a:t>ARES mobile Communications unit</a:t>
            </a:r>
          </a:p>
          <a:p>
            <a:r>
              <a:rPr lang="en-US" dirty="0" smtClean="0"/>
              <a:t>Mobile net control functions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Re-org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 23</a:t>
            </a:r>
            <a:r>
              <a:rPr lang="en-US" baseline="30000" dirty="0" smtClean="0"/>
              <a:t>rd</a:t>
            </a:r>
            <a:r>
              <a:rPr lang="en-US" dirty="0" smtClean="0"/>
              <a:t>-25 MCARES HF Campout</a:t>
            </a:r>
          </a:p>
          <a:p>
            <a:pPr lvl="1"/>
            <a:r>
              <a:rPr lang="en-US" dirty="0" smtClean="0"/>
              <a:t>Ft Stevens, NPOTA</a:t>
            </a:r>
          </a:p>
          <a:p>
            <a:r>
              <a:rPr lang="en-US" dirty="0" smtClean="0"/>
              <a:t>BEECN – Sept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OCT 1st – PARC work Party at Larch </a:t>
            </a:r>
            <a:r>
              <a:rPr lang="en-US" dirty="0" err="1" smtClean="0"/>
              <a:t>Mtn</a:t>
            </a:r>
            <a:endParaRPr lang="en-US" dirty="0" smtClean="0"/>
          </a:p>
          <a:p>
            <a:pPr lvl="1"/>
            <a:r>
              <a:rPr lang="en-US" dirty="0" smtClean="0"/>
              <a:t>Antenna Replacement </a:t>
            </a:r>
          </a:p>
          <a:p>
            <a:r>
              <a:rPr lang="en-US" dirty="0" smtClean="0"/>
              <a:t>Oct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Pdx</a:t>
            </a:r>
            <a:r>
              <a:rPr lang="en-US" dirty="0" smtClean="0"/>
              <a:t> Marathon</a:t>
            </a:r>
          </a:p>
          <a:p>
            <a:r>
              <a:rPr lang="en-US" strike="sngStrike" dirty="0" smtClean="0"/>
              <a:t>Oct15 </a:t>
            </a:r>
            <a:r>
              <a:rPr lang="en-US" strike="sngStrike" dirty="0" err="1" smtClean="0"/>
              <a:t>SwaptoberFest</a:t>
            </a:r>
            <a:endParaRPr lang="en-US" strike="sngStrike" dirty="0" smtClean="0"/>
          </a:p>
          <a:p>
            <a:r>
              <a:rPr lang="en-US" dirty="0" smtClean="0"/>
              <a:t>OCT 22</a:t>
            </a:r>
            <a:r>
              <a:rPr lang="en-US" baseline="30000" dirty="0" smtClean="0"/>
              <a:t>nd</a:t>
            </a:r>
            <a:r>
              <a:rPr lang="en-US" dirty="0" smtClean="0"/>
              <a:t> – DRT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236589" y="3950589"/>
            <a:ext cx="3243072" cy="2571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1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Nov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Fall </a:t>
            </a:r>
            <a:r>
              <a:rPr lang="en-US" dirty="0" smtClean="0"/>
              <a:t>SET “Double </a:t>
            </a:r>
            <a:r>
              <a:rPr lang="en-US" dirty="0" err="1" smtClean="0"/>
              <a:t>Double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-First Phase – </a:t>
            </a:r>
          </a:p>
          <a:p>
            <a:pPr lvl="2"/>
            <a:r>
              <a:rPr lang="en-US" dirty="0" smtClean="0"/>
              <a:t>Notification</a:t>
            </a:r>
          </a:p>
          <a:p>
            <a:pPr lvl="3"/>
            <a:r>
              <a:rPr lang="en-US" dirty="0" smtClean="0"/>
              <a:t>EC expects phone call from DEC at some point in the day</a:t>
            </a:r>
          </a:p>
          <a:p>
            <a:pPr lvl="3"/>
            <a:r>
              <a:rPr lang="en-US" dirty="0" smtClean="0"/>
              <a:t>EC will inform AECs and needed Station Chiefs via phone, Text Messages to rest of membership notifying them of the active resource net</a:t>
            </a:r>
          </a:p>
          <a:p>
            <a:pPr lvl="2"/>
            <a:r>
              <a:rPr lang="en-US" dirty="0" smtClean="0"/>
              <a:t>Resource net</a:t>
            </a:r>
          </a:p>
          <a:p>
            <a:pPr lvl="3"/>
            <a:r>
              <a:rPr lang="en-US" dirty="0" smtClean="0"/>
              <a:t>MC2, as needed</a:t>
            </a:r>
          </a:p>
          <a:p>
            <a:pPr lvl="1"/>
            <a:r>
              <a:rPr lang="en-US" dirty="0" smtClean="0"/>
              <a:t>-Second Phase-</a:t>
            </a:r>
          </a:p>
          <a:p>
            <a:pPr lvl="2"/>
            <a:r>
              <a:rPr lang="en-US" dirty="0" smtClean="0"/>
              <a:t>Stations Activated as needed</a:t>
            </a:r>
          </a:p>
          <a:p>
            <a:pPr lvl="3"/>
            <a:r>
              <a:rPr lang="en-US" dirty="0" smtClean="0"/>
              <a:t>We will activate the JJC to send </a:t>
            </a:r>
            <a:r>
              <a:rPr lang="en-US" dirty="0" err="1" smtClean="0"/>
              <a:t>SitRep</a:t>
            </a:r>
            <a:endParaRPr lang="en-US" dirty="0" smtClean="0"/>
          </a:p>
          <a:p>
            <a:pPr lvl="3"/>
            <a:r>
              <a:rPr lang="en-US" dirty="0" smtClean="0"/>
              <a:t>Most personnel won’t deploy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double double burger in n 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43450"/>
            <a:ext cx="281940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Steve Konrad AF7DD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HVARC</a:t>
            </a:r>
            <a:r>
              <a:rPr lang="en-US" dirty="0" smtClean="0"/>
              <a:t>: Third Thursday of the Month, 7:30pm MHCC Rm 1001 (WB7QIW.org)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 lvl="1"/>
            <a:r>
              <a:rPr lang="en-US" dirty="0" smtClean="0"/>
              <a:t>Sign Up and Do It!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8:00pm on ARRG Linked system</a:t>
            </a:r>
          </a:p>
          <a:p>
            <a:pPr lvl="1"/>
            <a:r>
              <a:rPr lang="en-US" dirty="0" smtClean="0"/>
              <a:t>Now the largest net on the ARRG system – Go Michael!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Recognition</a:t>
            </a:r>
            <a:endParaRPr lang="en-US" dirty="0" smtClean="0"/>
          </a:p>
          <a:p>
            <a:r>
              <a:rPr lang="en-US" dirty="0" smtClean="0"/>
              <a:t>Leadership Updates</a:t>
            </a:r>
          </a:p>
          <a:p>
            <a:r>
              <a:rPr lang="en-US" dirty="0" smtClean="0"/>
              <a:t>Team Re-org</a:t>
            </a:r>
          </a:p>
          <a:p>
            <a:r>
              <a:rPr lang="en-US" dirty="0" smtClean="0"/>
              <a:t>Events Completed</a:t>
            </a:r>
            <a:endParaRPr lang="en-US" dirty="0" smtClean="0"/>
          </a:p>
          <a:p>
            <a:r>
              <a:rPr lang="en-US" dirty="0" smtClean="0"/>
              <a:t>Events Upcoming</a:t>
            </a:r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86200" cy="5181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862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now a few words from Chris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go ARES!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79598"/>
            <a:ext cx="3962400" cy="557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Several New County/Region Meetings</a:t>
            </a:r>
          </a:p>
          <a:p>
            <a:pPr lvl="1"/>
            <a:r>
              <a:rPr lang="en-US" dirty="0" smtClean="0"/>
              <a:t>Quarterly </a:t>
            </a:r>
            <a:r>
              <a:rPr lang="en-US" dirty="0" err="1" smtClean="0"/>
              <a:t>Comms</a:t>
            </a:r>
            <a:r>
              <a:rPr lang="en-US" dirty="0" smtClean="0"/>
              <a:t>, Radio Users, </a:t>
            </a:r>
            <a:r>
              <a:rPr lang="en-US" dirty="0" err="1" smtClean="0"/>
              <a:t>I</a:t>
            </a:r>
            <a:r>
              <a:rPr lang="en-US" dirty="0" err="1" smtClean="0"/>
              <a:t>nterop</a:t>
            </a:r>
            <a:endParaRPr lang="en-US" dirty="0" smtClean="0"/>
          </a:p>
          <a:p>
            <a:r>
              <a:rPr lang="en-US" dirty="0" smtClean="0"/>
              <a:t>TICFOG</a:t>
            </a:r>
          </a:p>
          <a:p>
            <a:r>
              <a:rPr lang="en-US" dirty="0" smtClean="0"/>
              <a:t>220 Repeater</a:t>
            </a:r>
          </a:p>
          <a:p>
            <a:r>
              <a:rPr lang="en-US" dirty="0" smtClean="0"/>
              <a:t>NOVEMBER MEETING 1 WEEK EARLY!</a:t>
            </a:r>
          </a:p>
          <a:p>
            <a:r>
              <a:rPr lang="en-US" dirty="0" smtClean="0"/>
              <a:t>DECEMBER – no gen </a:t>
            </a:r>
            <a:r>
              <a:rPr lang="en-US" dirty="0" err="1" smtClean="0"/>
              <a:t>mtg</a:t>
            </a:r>
            <a:endParaRPr lang="en-US" dirty="0" smtClean="0"/>
          </a:p>
          <a:p>
            <a:r>
              <a:rPr lang="en-US" dirty="0" smtClean="0"/>
              <a:t>Team Re-org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Re-org</a:t>
            </a:r>
            <a:endParaRPr lang="en-US" dirty="0"/>
          </a:p>
        </p:txBody>
      </p:sp>
      <p:pic>
        <p:nvPicPr>
          <p:cNvPr id="2050" name="Picture 2" descr="http://d-maps.com/m/america/usa/oregon/multnomah/multnomah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506" y="2895600"/>
            <a:ext cx="6662233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838200"/>
            <a:ext cx="2743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Mission Alignment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Resource Balancing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Responsibility Sharing</a:t>
            </a:r>
          </a:p>
          <a:p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1109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Team Leaders</a:t>
            </a:r>
            <a:endParaRPr lang="en-US" dirty="0" smtClean="0"/>
          </a:p>
          <a:p>
            <a:r>
              <a:rPr lang="en-US" dirty="0" smtClean="0"/>
              <a:t>Station Chiefs</a:t>
            </a:r>
          </a:p>
          <a:p>
            <a:r>
              <a:rPr lang="en-US" dirty="0" smtClean="0"/>
              <a:t>Operation Examples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1251</TotalTime>
  <Words>396</Words>
  <Application>Microsoft Office PowerPoint</Application>
  <PresentationFormat>On-screen Show (4:3)</PresentationFormat>
  <Paragraphs>116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Way to go ARES!</vt:lpstr>
      <vt:lpstr>Leadership updates</vt:lpstr>
      <vt:lpstr>Team Re-org</vt:lpstr>
      <vt:lpstr>Team Re-org</vt:lpstr>
      <vt:lpstr>Events Completed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Nate</cp:lastModifiedBy>
  <cp:revision>151</cp:revision>
  <dcterms:created xsi:type="dcterms:W3CDTF">2013-06-27T21:15:48Z</dcterms:created>
  <dcterms:modified xsi:type="dcterms:W3CDTF">2016-10-27T22:40:56Z</dcterms:modified>
</cp:coreProperties>
</file>