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66" r:id="rId3"/>
    <p:sldId id="272" r:id="rId4"/>
    <p:sldId id="273" r:id="rId5"/>
    <p:sldId id="267" r:id="rId6"/>
    <p:sldId id="274" r:id="rId7"/>
    <p:sldId id="268" r:id="rId8"/>
    <p:sldId id="338" r:id="rId9"/>
    <p:sldId id="337" r:id="rId10"/>
    <p:sldId id="291" r:id="rId11"/>
    <p:sldId id="340" r:id="rId12"/>
    <p:sldId id="341" r:id="rId13"/>
    <p:sldId id="343" r:id="rId14"/>
    <p:sldId id="342" r:id="rId15"/>
    <p:sldId id="339" r:id="rId16"/>
    <p:sldId id="344" r:id="rId17"/>
    <p:sldId id="345" r:id="rId18"/>
    <p:sldId id="346" r:id="rId19"/>
    <p:sldId id="33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640" autoAdjust="0"/>
  </p:normalViewPr>
  <p:slideViewPr>
    <p:cSldViewPr>
      <p:cViewPr varScale="1">
        <p:scale>
          <a:sx n="54" d="100"/>
          <a:sy n="54" d="100"/>
        </p:scale>
        <p:origin x="-96" y="-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2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9E098-C2B6-42DD-88E3-DE30BA3CB6A4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5F22B-311E-46C2-853D-9DC5DE6ED1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8262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947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2084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9803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5106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754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5397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1915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1915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8459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82FB009-51B6-4796-BF35-39A8C955C2B7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82FB009-51B6-4796-BF35-39A8C955C2B7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82FB009-51B6-4796-BF35-39A8C955C2B7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Leadership@multnomahares.or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Leadership@multnomahares.or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8096" y="2458081"/>
            <a:ext cx="7772400" cy="1829761"/>
          </a:xfrm>
        </p:spPr>
        <p:txBody>
          <a:bodyPr/>
          <a:lstStyle/>
          <a:p>
            <a:r>
              <a:rPr lang="en-US" dirty="0" smtClean="0"/>
              <a:t>Multnomah County ARES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96" y="4353144"/>
            <a:ext cx="7772400" cy="1199704"/>
          </a:xfrm>
        </p:spPr>
        <p:txBody>
          <a:bodyPr/>
          <a:lstStyle/>
          <a:p>
            <a:r>
              <a:rPr lang="en-US" dirty="0" smtClean="0"/>
              <a:t>Jan 2017</a:t>
            </a:r>
            <a:endParaRPr lang="en-US" dirty="0"/>
          </a:p>
        </p:txBody>
      </p:sp>
      <p:pic>
        <p:nvPicPr>
          <p:cNvPr id="4" name="Picture 6" descr="http://ares.santa-cruz.ca.us/images/ares-cl-l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2971800" cy="284698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6324600"/>
            <a:ext cx="6388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MultnomahARES.org   Leadership@multnomahARES.org</a:t>
            </a:r>
            <a:endParaRPr lang="en-US" dirty="0"/>
          </a:p>
        </p:txBody>
      </p:sp>
      <p:sp>
        <p:nvSpPr>
          <p:cNvPr id="6" name="AutoShape 2" descr="Displaying 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19270"/>
            <a:ext cx="3724275" cy="3265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828800"/>
            <a:ext cx="8382000" cy="434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BEECN Drill    Saturday Jan 28</a:t>
            </a:r>
            <a:r>
              <a:rPr lang="en-US" baseline="30000" dirty="0" smtClean="0"/>
              <a:t>th</a:t>
            </a:r>
          </a:p>
          <a:p>
            <a:pPr lvl="1"/>
            <a:r>
              <a:rPr lang="en-US" baseline="30000" dirty="0" smtClean="0"/>
              <a:t>Bravo Team from PBEM</a:t>
            </a:r>
            <a:endParaRPr lang="en-US" dirty="0" smtClean="0"/>
          </a:p>
          <a:p>
            <a:r>
              <a:rPr lang="en-US" dirty="0" err="1" smtClean="0"/>
              <a:t>Rickreall</a:t>
            </a:r>
            <a:r>
              <a:rPr lang="en-US" dirty="0" smtClean="0"/>
              <a:t>     Sat Feb 18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Hamfest</a:t>
            </a:r>
            <a:r>
              <a:rPr lang="en-US" dirty="0" smtClean="0"/>
              <a:t> at Polk County Fairgrounds</a:t>
            </a:r>
          </a:p>
          <a:p>
            <a:r>
              <a:rPr lang="en-US" dirty="0" smtClean="0"/>
              <a:t>Team-Led Drill    Sat Feb 11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lvl="1"/>
            <a:r>
              <a:rPr lang="en-US" dirty="0" smtClean="0"/>
              <a:t>Charlie and Alpha Teams</a:t>
            </a:r>
            <a:endParaRPr lang="en-US" dirty="0" smtClean="0"/>
          </a:p>
          <a:p>
            <a:r>
              <a:rPr lang="en-US" dirty="0" smtClean="0"/>
              <a:t>Team Led Drill    Sat Mar 11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Echo and Bravo Team</a:t>
            </a:r>
            <a:endParaRPr lang="en-US" dirty="0" smtClean="0"/>
          </a:p>
          <a:p>
            <a:r>
              <a:rPr lang="en-US" dirty="0" smtClean="0"/>
              <a:t>Roll up J Pole Workshop Sat Mar 25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r>
              <a:rPr lang="en-US" dirty="0" smtClean="0"/>
              <a:t>Spring SET Sat April 22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Events/Training Upcoming</a:t>
            </a:r>
            <a:endParaRPr lang="en-US" dirty="0"/>
          </a:p>
        </p:txBody>
      </p:sp>
      <p:sp>
        <p:nvSpPr>
          <p:cNvPr id="4" name="AutoShape 2" descr="Displaying 20130623_0443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6" descr="http://ares.santa-cruz.ca.us/images/ares-cl-l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0"/>
            <a:ext cx="1752600" cy="16789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729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54691"/>
          </a:xfrm>
        </p:spPr>
        <p:txBody>
          <a:bodyPr/>
          <a:lstStyle/>
          <a:p>
            <a:r>
              <a:rPr lang="en-US" dirty="0" smtClean="0"/>
              <a:t>Seeking to increase exercise time and training value</a:t>
            </a:r>
          </a:p>
          <a:p>
            <a:r>
              <a:rPr lang="en-US" dirty="0" smtClean="0"/>
              <a:t>Build the teams up so that each team can be self led and all teams can function together </a:t>
            </a:r>
          </a:p>
          <a:p>
            <a:pPr lvl="1"/>
            <a:r>
              <a:rPr lang="en-US" dirty="0" smtClean="0"/>
              <a:t>Scenarios determined by team leader</a:t>
            </a:r>
            <a:endParaRPr lang="en-US" dirty="0" smtClean="0"/>
          </a:p>
          <a:p>
            <a:pPr lvl="1"/>
            <a:r>
              <a:rPr lang="en-US" dirty="0" smtClean="0"/>
              <a:t>Held the Second Sat of the Month 10am to 1200</a:t>
            </a:r>
          </a:p>
          <a:p>
            <a:pPr lvl="2"/>
            <a:r>
              <a:rPr lang="en-US" dirty="0" smtClean="0"/>
              <a:t>but not every month, see the training calendar for team’s schedule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Team-Led Drill Concept</a:t>
            </a:r>
            <a:endParaRPr lang="en-US" dirty="0"/>
          </a:p>
        </p:txBody>
      </p:sp>
      <p:pic>
        <p:nvPicPr>
          <p:cNvPr id="4" name="Picture 6" descr="http://ares.santa-cruz.ca.us/images/ares-cl-l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0"/>
            <a:ext cx="1752600" cy="16789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Team-Led Drill Concept</a:t>
            </a:r>
            <a:endParaRPr lang="en-US" dirty="0"/>
          </a:p>
        </p:txBody>
      </p:sp>
      <p:pic>
        <p:nvPicPr>
          <p:cNvPr id="4" name="Picture 6" descr="http://ares.santa-cruz.ca.us/images/ares-cl-l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5179009"/>
            <a:ext cx="1752600" cy="1678991"/>
          </a:xfrm>
          <a:prstGeom prst="rect">
            <a:avLst/>
          </a:prstGeom>
          <a:noFill/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1" y="1066800"/>
            <a:ext cx="6858000" cy="4680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Team-Led Drill Concept</a:t>
            </a:r>
            <a:endParaRPr lang="en-US" dirty="0"/>
          </a:p>
        </p:txBody>
      </p:sp>
      <p:pic>
        <p:nvPicPr>
          <p:cNvPr id="4" name="Picture 6" descr="http://ares.santa-cruz.ca.us/images/ares-cl-l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0"/>
            <a:ext cx="1752600" cy="1678991"/>
          </a:xfrm>
          <a:prstGeom prst="rect">
            <a:avLst/>
          </a:prstGeom>
          <a:noFill/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191" y="1600200"/>
            <a:ext cx="8880861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Team-Led Drill Concept</a:t>
            </a:r>
            <a:endParaRPr lang="en-US" dirty="0"/>
          </a:p>
        </p:txBody>
      </p:sp>
      <p:pic>
        <p:nvPicPr>
          <p:cNvPr id="4" name="Picture 6" descr="http://ares.santa-cruz.ca.us/images/ares-cl-l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0"/>
            <a:ext cx="1752600" cy="1678991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Note Frequency Limitations in Drill Guide</a:t>
            </a:r>
          </a:p>
          <a:p>
            <a:pPr lvl="1"/>
            <a:r>
              <a:rPr lang="en-US" dirty="0" smtClean="0"/>
              <a:t>We are sticking to </a:t>
            </a:r>
            <a:r>
              <a:rPr lang="en-US" dirty="0" err="1" smtClean="0"/>
              <a:t>freqs</a:t>
            </a:r>
            <a:r>
              <a:rPr lang="en-US" dirty="0" smtClean="0"/>
              <a:t> we have blanket permission to use</a:t>
            </a:r>
          </a:p>
          <a:p>
            <a:r>
              <a:rPr lang="en-US" dirty="0" smtClean="0"/>
              <a:t>Team Leaders and Teams create the traffic needed for the drill</a:t>
            </a:r>
          </a:p>
          <a:p>
            <a:r>
              <a:rPr lang="en-US" dirty="0" smtClean="0"/>
              <a:t>Drills will have 2 teams involved</a:t>
            </a:r>
            <a:endParaRPr lang="en-US" dirty="0" smtClean="0"/>
          </a:p>
          <a:p>
            <a:r>
              <a:rPr lang="en-US" dirty="0" smtClean="0"/>
              <a:t>DO YOUR AARs!!!  - One page and standardized</a:t>
            </a:r>
          </a:p>
          <a:p>
            <a:pPr lvl="1"/>
            <a:r>
              <a:rPr lang="en-US" dirty="0" smtClean="0"/>
              <a:t>Turn in your logs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410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Forms?</a:t>
            </a:r>
          </a:p>
          <a:p>
            <a:pPr lvl="1"/>
            <a:r>
              <a:rPr lang="en-US" dirty="0" smtClean="0"/>
              <a:t>In an incident these are legal docs, will be collected and maintained, may be used to piece an incident together or to get the county paid!!!</a:t>
            </a: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Biggies for a regular operator?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smtClean="0"/>
              <a:t>ICS 213 </a:t>
            </a:r>
            <a:r>
              <a:rPr lang="en-US" dirty="0" err="1" smtClean="0"/>
              <a:t>Msg</a:t>
            </a:r>
            <a:r>
              <a:rPr lang="en-US" dirty="0" smtClean="0"/>
              <a:t> Form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smtClean="0"/>
              <a:t>ICS 214 Unit Log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smtClean="0"/>
              <a:t>ICS 309 </a:t>
            </a:r>
            <a:r>
              <a:rPr lang="en-US" dirty="0" err="1" smtClean="0"/>
              <a:t>Comms</a:t>
            </a:r>
            <a:r>
              <a:rPr lang="en-US" dirty="0" smtClean="0"/>
              <a:t> Log</a:t>
            </a:r>
          </a:p>
          <a:p>
            <a:pPr lvl="1">
              <a:buNone/>
            </a:pPr>
            <a:r>
              <a:rPr lang="en-US" dirty="0" smtClean="0"/>
              <a:t>	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smtClean="0"/>
              <a:t>Also when in the field: NTS Traffic and the Life Safety Info Form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Forms and Logging</a:t>
            </a:r>
            <a:endParaRPr lang="en-US" dirty="0"/>
          </a:p>
        </p:txBody>
      </p:sp>
      <p:pic>
        <p:nvPicPr>
          <p:cNvPr id="2050" name="Picture 2" descr="https://s-media-cache-ak0.pinimg.com/originals/3e/db/ff/3edbffe5920a20e9821b71b8aeacd4e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0"/>
            <a:ext cx="335280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ICS 213 </a:t>
            </a:r>
            <a:r>
              <a:rPr lang="en-US" dirty="0" err="1" smtClean="0"/>
              <a:t>Msg</a:t>
            </a:r>
            <a:r>
              <a:rPr lang="en-US" dirty="0" smtClean="0"/>
              <a:t> Form</a:t>
            </a:r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199" y="1201388"/>
            <a:ext cx="7162801" cy="568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ICS 214 Unit Log</a:t>
            </a:r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219199"/>
            <a:ext cx="6019800" cy="411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5410200"/>
            <a:ext cx="6324600" cy="116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ICS 309 </a:t>
            </a:r>
            <a:r>
              <a:rPr lang="en-US" dirty="0" err="1" smtClean="0"/>
              <a:t>Comms</a:t>
            </a:r>
            <a:r>
              <a:rPr lang="en-US" dirty="0" smtClean="0"/>
              <a:t> Log</a:t>
            </a:r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066800"/>
            <a:ext cx="7239000" cy="367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4953000"/>
            <a:ext cx="7239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Announcements?</a:t>
            </a:r>
            <a:endParaRPr lang="en-US" dirty="0"/>
          </a:p>
        </p:txBody>
      </p:sp>
      <p:sp>
        <p:nvSpPr>
          <p:cNvPr id="4" name="AutoShape 2" descr="Image result for ARES RA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3212" y="1584960"/>
            <a:ext cx="4120532" cy="39585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3744" y="173355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75920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743200"/>
            <a:ext cx="8229600" cy="4525963"/>
          </a:xfrm>
        </p:spPr>
        <p:txBody>
          <a:bodyPr/>
          <a:lstStyle/>
          <a:p>
            <a:r>
              <a:rPr lang="en-US" dirty="0" smtClean="0"/>
              <a:t>First Meeting?  Please introduce yourself!</a:t>
            </a:r>
          </a:p>
          <a:p>
            <a:endParaRPr lang="en-US" dirty="0" smtClean="0"/>
          </a:p>
          <a:p>
            <a:r>
              <a:rPr lang="en-US" dirty="0" smtClean="0"/>
              <a:t>Please sign the attendance sheet.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6400" cy="2163762"/>
          </a:xfrm>
        </p:spPr>
        <p:txBody>
          <a:bodyPr>
            <a:normAutofit/>
          </a:bodyPr>
          <a:lstStyle/>
          <a:p>
            <a:r>
              <a:rPr lang="en-US" dirty="0" smtClean="0"/>
              <a:t>Welcome to the ARRL field unit for Multnomah County!</a:t>
            </a:r>
            <a:endParaRPr lang="en-US" dirty="0"/>
          </a:p>
        </p:txBody>
      </p:sp>
      <p:pic>
        <p:nvPicPr>
          <p:cNvPr id="4" name="Picture 6" descr="http://ares.santa-cruz.ca.us/images/ares-cl-l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0"/>
            <a:ext cx="1752600" cy="1678991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111334"/>
            <a:ext cx="4114800" cy="27466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4700" y="6400800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Photo: Robert Anglin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Emergency Coordinator:  Nathan Hersey N9VCU</a:t>
            </a:r>
          </a:p>
          <a:p>
            <a:r>
              <a:rPr lang="en-US" dirty="0" smtClean="0"/>
              <a:t>Assistant </a:t>
            </a:r>
            <a:r>
              <a:rPr lang="en-US" dirty="0"/>
              <a:t>EC: </a:t>
            </a:r>
            <a:r>
              <a:rPr lang="en-US" dirty="0" smtClean="0"/>
              <a:t>Adam </a:t>
            </a:r>
            <a:r>
              <a:rPr lang="en-US" dirty="0"/>
              <a:t>Karol KF7LJH</a:t>
            </a:r>
          </a:p>
          <a:p>
            <a:r>
              <a:rPr lang="en-US" dirty="0"/>
              <a:t>Assistant EC: Robert </a:t>
            </a:r>
            <a:r>
              <a:rPr lang="en-US" dirty="0" err="1"/>
              <a:t>Anglin</a:t>
            </a:r>
            <a:r>
              <a:rPr lang="en-US" dirty="0"/>
              <a:t> WX5TEX</a:t>
            </a:r>
          </a:p>
          <a:p>
            <a:r>
              <a:rPr lang="en-US" dirty="0"/>
              <a:t>Assistant EC: Deb Provo KK7DEB</a:t>
            </a:r>
          </a:p>
          <a:p>
            <a:r>
              <a:rPr lang="en-US" dirty="0"/>
              <a:t>Training Manager: </a:t>
            </a:r>
            <a:r>
              <a:rPr lang="en-US" dirty="0" smtClean="0"/>
              <a:t>Eli Pride W7ELI</a:t>
            </a:r>
            <a:endParaRPr lang="en-US" dirty="0"/>
          </a:p>
          <a:p>
            <a:r>
              <a:rPr lang="en-US" dirty="0"/>
              <a:t>Net Manager: </a:t>
            </a:r>
            <a:r>
              <a:rPr lang="en-US" dirty="0" smtClean="0"/>
              <a:t>Marino </a:t>
            </a:r>
            <a:r>
              <a:rPr lang="en-US" dirty="0" err="1" smtClean="0"/>
              <a:t>Duregon</a:t>
            </a:r>
            <a:r>
              <a:rPr lang="en-US" dirty="0" smtClean="0"/>
              <a:t> KG7EMV</a:t>
            </a:r>
            <a:endParaRPr lang="en-US" dirty="0"/>
          </a:p>
          <a:p>
            <a:r>
              <a:rPr lang="en-US" dirty="0"/>
              <a:t>Web Master: </a:t>
            </a:r>
            <a:r>
              <a:rPr lang="en-US" dirty="0" smtClean="0"/>
              <a:t>Brian Cochrane KE7QPV</a:t>
            </a:r>
          </a:p>
          <a:p>
            <a:r>
              <a:rPr lang="en-US" dirty="0" smtClean="0"/>
              <a:t>PIO: Steve Hall W7RSH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Team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166" t="29206" r="30000" b="7129"/>
          <a:stretch/>
        </p:blipFill>
        <p:spPr>
          <a:xfrm>
            <a:off x="7498080" y="4547286"/>
            <a:ext cx="1676400" cy="2310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59780" y="6581001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Photo: Robert Anglin</a:t>
            </a:r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149369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189038"/>
            <a:ext cx="8229600" cy="4525963"/>
          </a:xfrm>
        </p:spPr>
        <p:txBody>
          <a:bodyPr>
            <a:normAutofit/>
          </a:bodyPr>
          <a:lstStyle/>
          <a:p>
            <a:endParaRPr lang="en-US" sz="2600" dirty="0"/>
          </a:p>
          <a:p>
            <a:r>
              <a:rPr lang="en-US" dirty="0" smtClean="0"/>
              <a:t>A- Robert </a:t>
            </a:r>
            <a:r>
              <a:rPr lang="en-US" dirty="0" err="1" smtClean="0"/>
              <a:t>Anglin</a:t>
            </a:r>
            <a:endParaRPr lang="en-US" dirty="0" smtClean="0"/>
          </a:p>
          <a:p>
            <a:r>
              <a:rPr lang="en-US" dirty="0" smtClean="0"/>
              <a:t>B- Matthew </a:t>
            </a:r>
            <a:r>
              <a:rPr lang="en-US" dirty="0" err="1" smtClean="0"/>
              <a:t>Bradburn</a:t>
            </a:r>
            <a:endParaRPr lang="en-US" dirty="0" smtClean="0"/>
          </a:p>
          <a:p>
            <a:r>
              <a:rPr lang="en-US" dirty="0" smtClean="0"/>
              <a:t>C- Steve Hall</a:t>
            </a:r>
          </a:p>
          <a:p>
            <a:r>
              <a:rPr lang="en-US" dirty="0" smtClean="0"/>
              <a:t>D- Nate Hersey</a:t>
            </a:r>
          </a:p>
          <a:p>
            <a:r>
              <a:rPr lang="en-US" dirty="0" smtClean="0"/>
              <a:t>E- Eli Pride</a:t>
            </a:r>
          </a:p>
          <a:p>
            <a:r>
              <a:rPr lang="en-US" dirty="0" smtClean="0"/>
              <a:t>M-Adam Karol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Leaders</a:t>
            </a:r>
            <a:endParaRPr lang="en-US" dirty="0"/>
          </a:p>
        </p:txBody>
      </p:sp>
      <p:pic>
        <p:nvPicPr>
          <p:cNvPr id="12290" name="Picture 2" descr="https://upload.wikimedia.org/wikipedia/commons/thumb/8/8e/Map_of_Oregon_highlighting_Multnomah_County.svg/220px-Map_of_Oregon_highlighting_Multnomah_County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927465"/>
            <a:ext cx="4914900" cy="36638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8276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481328"/>
            <a:ext cx="8077200" cy="4767072"/>
          </a:xfrm>
        </p:spPr>
        <p:txBody>
          <a:bodyPr>
            <a:normAutofit fontScale="70000" lnSpcReduction="20000"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Clubs are where you can get ham stuff we don’t teach or drill!!!!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PARC</a:t>
            </a:r>
            <a:r>
              <a:rPr lang="en-US" dirty="0" smtClean="0"/>
              <a:t>: Fourth Friday of the Month, 7:30pm at Liberty Centre Building (W7LT.org)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HVARC</a:t>
            </a:r>
            <a:r>
              <a:rPr lang="en-US" dirty="0" smtClean="0"/>
              <a:t>: Third Thursday of the Month, 7:30pm MHCC Rm 1001 (WB7QIW.org) 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Digital</a:t>
            </a:r>
            <a:r>
              <a:rPr lang="en-US" dirty="0" smtClean="0"/>
              <a:t> Modes </a:t>
            </a:r>
            <a:r>
              <a:rPr lang="en-US" dirty="0"/>
              <a:t>Training Net - first Tuesday of each month </a:t>
            </a:r>
            <a:r>
              <a:rPr lang="en-US" dirty="0" smtClean="0"/>
              <a:t>8PM, </a:t>
            </a:r>
            <a:r>
              <a:rPr lang="en-US" dirty="0"/>
              <a:t>443.300 (100 Hz tone) </a:t>
            </a:r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THTN</a:t>
            </a:r>
            <a:r>
              <a:rPr lang="en-US" dirty="0" smtClean="0"/>
              <a:t>: 2</a:t>
            </a:r>
            <a:r>
              <a:rPr lang="en-US" baseline="30000" dirty="0" smtClean="0"/>
              <a:t>nd</a:t>
            </a:r>
            <a:r>
              <a:rPr lang="en-US" dirty="0" smtClean="0"/>
              <a:t> and 4</a:t>
            </a:r>
            <a:r>
              <a:rPr lang="en-US" baseline="30000" dirty="0" smtClean="0"/>
              <a:t>th</a:t>
            </a:r>
            <a:r>
              <a:rPr lang="en-US" dirty="0" smtClean="0"/>
              <a:t> Tues, 8:00 P.M. 147.180 (PL tone103.5)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ARES</a:t>
            </a:r>
            <a:r>
              <a:rPr lang="en-US" dirty="0" smtClean="0"/>
              <a:t> net: Wednesdays 7:00pm on 146.840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Neighborhood </a:t>
            </a:r>
            <a:r>
              <a:rPr lang="en-US" dirty="0" err="1" smtClean="0">
                <a:solidFill>
                  <a:srgbClr val="FF0000"/>
                </a:solidFill>
              </a:rPr>
              <a:t>Emerg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dirty="0" err="1" smtClean="0">
                <a:solidFill>
                  <a:srgbClr val="FF0000"/>
                </a:solidFill>
              </a:rPr>
              <a:t>Comms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Training net (NECTN):        Sundays 8:00pm on ARRG Linked </a:t>
            </a:r>
            <a:r>
              <a:rPr lang="en-US" dirty="0" smtClean="0"/>
              <a:t>system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Regular Meetings and </a:t>
            </a:r>
            <a:r>
              <a:rPr lang="en-US" dirty="0" smtClean="0"/>
              <a:t>Nets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Leadership </a:t>
            </a:r>
            <a:r>
              <a:rPr lang="en-US" dirty="0" smtClean="0"/>
              <a:t>Updates</a:t>
            </a:r>
          </a:p>
          <a:p>
            <a:endParaRPr lang="en-US" dirty="0" smtClean="0"/>
          </a:p>
          <a:p>
            <a:r>
              <a:rPr lang="en-US" dirty="0" smtClean="0"/>
              <a:t>Team-Led </a:t>
            </a:r>
            <a:r>
              <a:rPr lang="en-US" dirty="0" smtClean="0"/>
              <a:t>Drills Structure</a:t>
            </a:r>
          </a:p>
          <a:p>
            <a:endParaRPr lang="en-US" dirty="0" smtClean="0"/>
          </a:p>
          <a:p>
            <a:r>
              <a:rPr lang="en-US" dirty="0" smtClean="0"/>
              <a:t>Events Completed</a:t>
            </a:r>
          </a:p>
          <a:p>
            <a:r>
              <a:rPr lang="en-US" dirty="0" smtClean="0"/>
              <a:t>Events </a:t>
            </a:r>
            <a:r>
              <a:rPr lang="en-US" dirty="0" smtClean="0"/>
              <a:t>Upcoming</a:t>
            </a:r>
          </a:p>
          <a:p>
            <a:endParaRPr lang="en-US" dirty="0" smtClean="0"/>
          </a:p>
          <a:p>
            <a:r>
              <a:rPr lang="en-US" dirty="0" smtClean="0"/>
              <a:t>Forms </a:t>
            </a:r>
            <a:r>
              <a:rPr lang="en-US" dirty="0" smtClean="0"/>
              <a:t>Training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1026" name="Picture 2" descr="http://static.giantbomb.com/uploads/scale_small/9/93538/1647845-acme_photo_radio_tower_02.1100822_st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47800"/>
            <a:ext cx="3429000" cy="5181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2632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Contact Leadership</a:t>
            </a:r>
          </a:p>
          <a:p>
            <a:pPr lvl="1"/>
            <a:r>
              <a:rPr lang="en-US" dirty="0" smtClean="0">
                <a:hlinkClick r:id="rId3"/>
              </a:rPr>
              <a:t>Leadership@multnomahares.org</a:t>
            </a:r>
            <a:endParaRPr lang="en-US" dirty="0" smtClean="0"/>
          </a:p>
          <a:p>
            <a:pPr lvl="1"/>
            <a:r>
              <a:rPr lang="en-US" dirty="0" smtClean="0"/>
              <a:t>New Folks Q&amp;A @ 6:15 prior to the meeting</a:t>
            </a:r>
            <a:endParaRPr lang="en-US" dirty="0" smtClean="0"/>
          </a:p>
          <a:p>
            <a:pPr marL="393192" lvl="1" indent="0">
              <a:buNone/>
            </a:pPr>
            <a:endParaRPr lang="en-US" dirty="0" smtClean="0"/>
          </a:p>
          <a:p>
            <a:r>
              <a:rPr lang="en-US" dirty="0" smtClean="0"/>
              <a:t>Recruitment </a:t>
            </a:r>
            <a:r>
              <a:rPr lang="en-US" dirty="0" smtClean="0"/>
              <a:t>last year – 35 New Members</a:t>
            </a:r>
            <a:r>
              <a:rPr lang="en-US" dirty="0" smtClean="0"/>
              <a:t>!</a:t>
            </a:r>
            <a:endParaRPr lang="en-US" dirty="0" smtClean="0"/>
          </a:p>
          <a:p>
            <a:r>
              <a:rPr lang="en-US" dirty="0" smtClean="0"/>
              <a:t>Trailer is Operational!</a:t>
            </a:r>
          </a:p>
          <a:p>
            <a:r>
              <a:rPr lang="en-US" dirty="0" smtClean="0"/>
              <a:t>MMSSTV capability expanding – </a:t>
            </a:r>
            <a:r>
              <a:rPr lang="en-US" dirty="0" err="1" smtClean="0"/>
              <a:t>Digi</a:t>
            </a:r>
            <a:r>
              <a:rPr lang="en-US" dirty="0" smtClean="0"/>
              <a:t> Kits!</a:t>
            </a:r>
          </a:p>
          <a:p>
            <a:r>
              <a:rPr lang="en-US" dirty="0" smtClean="0"/>
              <a:t>Team </a:t>
            </a:r>
            <a:r>
              <a:rPr lang="en-US" dirty="0" err="1" smtClean="0"/>
              <a:t>Reorg</a:t>
            </a:r>
            <a:r>
              <a:rPr lang="en-US" dirty="0" smtClean="0"/>
              <a:t>!</a:t>
            </a:r>
          </a:p>
          <a:p>
            <a:r>
              <a:rPr lang="en-US" dirty="0" smtClean="0"/>
              <a:t>Two new Nets!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562" y="154084"/>
            <a:ext cx="8229600" cy="1143000"/>
          </a:xfrm>
        </p:spPr>
        <p:txBody>
          <a:bodyPr/>
          <a:lstStyle/>
          <a:p>
            <a:r>
              <a:rPr lang="en-US" dirty="0" smtClean="0"/>
              <a:t>Leadership updates</a:t>
            </a:r>
            <a:endParaRPr lang="en-US" dirty="0"/>
          </a:p>
        </p:txBody>
      </p:sp>
      <p:pic>
        <p:nvPicPr>
          <p:cNvPr id="5" name="Picture 6" descr="http://ares.santa-cruz.ca.us/images/ares-cl-lr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0"/>
            <a:ext cx="1752600" cy="1678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Contact Leadership</a:t>
            </a:r>
          </a:p>
          <a:p>
            <a:pPr lvl="1"/>
            <a:r>
              <a:rPr lang="en-US" dirty="0" smtClean="0">
                <a:hlinkClick r:id="rId3"/>
              </a:rPr>
              <a:t>Leadership@multnomahares.org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MMSSTV Coordinates  - Standardization</a:t>
            </a:r>
          </a:p>
          <a:p>
            <a:r>
              <a:rPr lang="en-US" dirty="0" smtClean="0"/>
              <a:t>Active Membership Status and Recruitment</a:t>
            </a:r>
            <a:endParaRPr lang="en-US" dirty="0" smtClean="0"/>
          </a:p>
          <a:p>
            <a:r>
              <a:rPr lang="en-US" dirty="0" smtClean="0"/>
              <a:t>New Team-Led Drills</a:t>
            </a:r>
          </a:p>
          <a:p>
            <a:r>
              <a:rPr lang="en-US" dirty="0" smtClean="0"/>
              <a:t>Training </a:t>
            </a:r>
            <a:r>
              <a:rPr lang="en-US" dirty="0" smtClean="0"/>
              <a:t>Calendar</a:t>
            </a:r>
          </a:p>
          <a:p>
            <a:r>
              <a:rPr lang="en-US" dirty="0" smtClean="0"/>
              <a:t>Training Manager </a:t>
            </a:r>
            <a:endParaRPr lang="en-US" dirty="0" smtClean="0"/>
          </a:p>
          <a:p>
            <a:r>
              <a:rPr lang="en-US" dirty="0" smtClean="0"/>
              <a:t>SOPs are updated</a:t>
            </a:r>
          </a:p>
          <a:p>
            <a:r>
              <a:rPr lang="en-US" dirty="0" smtClean="0"/>
              <a:t>OR Section SET – April </a:t>
            </a:r>
            <a:r>
              <a:rPr lang="en-US" dirty="0" smtClean="0"/>
              <a:t>22</a:t>
            </a:r>
            <a:endParaRPr lang="en-US" dirty="0" smtClean="0"/>
          </a:p>
          <a:p>
            <a:r>
              <a:rPr lang="en-US" dirty="0" smtClean="0"/>
              <a:t>Personal and Family Readiness Reminder</a:t>
            </a:r>
          </a:p>
          <a:p>
            <a:r>
              <a:rPr lang="en-US" dirty="0" smtClean="0"/>
              <a:t>Net Control Duty – Teams </a:t>
            </a:r>
            <a:r>
              <a:rPr lang="en-US" dirty="0" smtClean="0"/>
              <a:t>assigned</a:t>
            </a:r>
          </a:p>
          <a:p>
            <a:endParaRPr lang="en-US" dirty="0" smtClean="0"/>
          </a:p>
          <a:p>
            <a:pPr marL="393192" lvl="1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562" y="154084"/>
            <a:ext cx="8229600" cy="1143000"/>
          </a:xfrm>
        </p:spPr>
        <p:txBody>
          <a:bodyPr/>
          <a:lstStyle/>
          <a:p>
            <a:r>
              <a:rPr lang="en-US" dirty="0" smtClean="0"/>
              <a:t>Leadership updates</a:t>
            </a:r>
            <a:endParaRPr lang="en-US" dirty="0"/>
          </a:p>
        </p:txBody>
      </p:sp>
      <p:pic>
        <p:nvPicPr>
          <p:cNvPr id="5" name="Picture 6" descr="http://ares.santa-cruz.ca.us/images/ares-cl-lr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0"/>
            <a:ext cx="1752600" cy="1678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562600" cy="4525963"/>
          </a:xfrm>
        </p:spPr>
        <p:txBody>
          <a:bodyPr/>
          <a:lstStyle/>
          <a:p>
            <a:r>
              <a:rPr lang="en-US" dirty="0" smtClean="0"/>
              <a:t>On the Fly imaging to PBEM</a:t>
            </a:r>
          </a:p>
          <a:p>
            <a:pPr lvl="1"/>
            <a:r>
              <a:rPr lang="en-US" dirty="0" smtClean="0"/>
              <a:t>Thanks to Adam for heading to PBEM to receive images as a test during </a:t>
            </a:r>
            <a:r>
              <a:rPr lang="en-US" dirty="0" err="1" smtClean="0"/>
              <a:t>snowpocolypse</a:t>
            </a:r>
            <a:endParaRPr lang="en-US" dirty="0"/>
          </a:p>
          <a:p>
            <a:r>
              <a:rPr lang="en-US" dirty="0" smtClean="0"/>
              <a:t>Lessons Learned:</a:t>
            </a:r>
          </a:p>
          <a:p>
            <a:pPr lvl="1"/>
            <a:r>
              <a:rPr lang="en-US" dirty="0" smtClean="0"/>
              <a:t>Imagery Standardization (coordinates) needed</a:t>
            </a:r>
          </a:p>
          <a:p>
            <a:pPr lvl="1"/>
            <a:r>
              <a:rPr lang="en-US" dirty="0" err="1" smtClean="0"/>
              <a:t>WebEOC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MCEM Digital Kits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 Completed</a:t>
            </a:r>
            <a:endParaRPr lang="en-US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0"/>
            <a:ext cx="3048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419600"/>
            <a:ext cx="3048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5445" y="2438400"/>
            <a:ext cx="3188555" cy="20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79127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1398</TotalTime>
  <Words>565</Words>
  <Application>Microsoft Office PowerPoint</Application>
  <PresentationFormat>On-screen Show (4:3)</PresentationFormat>
  <Paragraphs>127</Paragraphs>
  <Slides>19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Concourse</vt:lpstr>
      <vt:lpstr>Multnomah County ARES</vt:lpstr>
      <vt:lpstr>Welcome to the ARRL field unit for Multnomah County!</vt:lpstr>
      <vt:lpstr>Leadership Team</vt:lpstr>
      <vt:lpstr>Team Leaders</vt:lpstr>
      <vt:lpstr>Regular Meetings and Nets</vt:lpstr>
      <vt:lpstr>Agenda</vt:lpstr>
      <vt:lpstr>Leadership updates</vt:lpstr>
      <vt:lpstr>Leadership updates</vt:lpstr>
      <vt:lpstr>Events Completed</vt:lpstr>
      <vt:lpstr> Events/Training Upcoming</vt:lpstr>
      <vt:lpstr>Team-Led Drill Concept</vt:lpstr>
      <vt:lpstr>Team-Led Drill Concept</vt:lpstr>
      <vt:lpstr>Team-Led Drill Concept</vt:lpstr>
      <vt:lpstr>Team-Led Drill Concept</vt:lpstr>
      <vt:lpstr>Forms and Logging</vt:lpstr>
      <vt:lpstr>ICS 213 Msg Form</vt:lpstr>
      <vt:lpstr>ICS 214 Unit Log</vt:lpstr>
      <vt:lpstr>ICS 309 Comms Log</vt:lpstr>
      <vt:lpstr>Other Announcements?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Nathan</dc:creator>
  <cp:lastModifiedBy>Nate</cp:lastModifiedBy>
  <cp:revision>169</cp:revision>
  <dcterms:created xsi:type="dcterms:W3CDTF">2013-06-27T21:15:48Z</dcterms:created>
  <dcterms:modified xsi:type="dcterms:W3CDTF">2017-01-26T23:49:37Z</dcterms:modified>
</cp:coreProperties>
</file>