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84" r:id="rId2"/>
  </p:sldMasterIdLst>
  <p:notesMasterIdLst>
    <p:notesMasterId r:id="rId25"/>
  </p:notesMasterIdLst>
  <p:handoutMasterIdLst>
    <p:handoutMasterId r:id="rId26"/>
  </p:handoutMasterIdLst>
  <p:sldIdLst>
    <p:sldId id="265" r:id="rId3"/>
    <p:sldId id="266" r:id="rId4"/>
    <p:sldId id="275" r:id="rId5"/>
    <p:sldId id="282" r:id="rId6"/>
    <p:sldId id="277" r:id="rId7"/>
    <p:sldId id="281" r:id="rId8"/>
    <p:sldId id="278" r:id="rId9"/>
    <p:sldId id="279" r:id="rId10"/>
    <p:sldId id="294" r:id="rId11"/>
    <p:sldId id="289" r:id="rId12"/>
    <p:sldId id="295" r:id="rId13"/>
    <p:sldId id="280" r:id="rId14"/>
    <p:sldId id="283" r:id="rId15"/>
    <p:sldId id="284" r:id="rId16"/>
    <p:sldId id="285" r:id="rId17"/>
    <p:sldId id="293" r:id="rId18"/>
    <p:sldId id="292" r:id="rId19"/>
    <p:sldId id="291" r:id="rId20"/>
    <p:sldId id="267" r:id="rId21"/>
    <p:sldId id="296" r:id="rId22"/>
    <p:sldId id="268" r:id="rId23"/>
    <p:sldId id="297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15" autoAdjust="0"/>
    <p:restoredTop sz="94660"/>
  </p:normalViewPr>
  <p:slideViewPr>
    <p:cSldViewPr snapToGrid="0" showGuides="1">
      <p:cViewPr varScale="1">
        <p:scale>
          <a:sx n="85" d="100"/>
          <a:sy n="85" d="100"/>
        </p:scale>
        <p:origin x="114" y="29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76" d="100"/>
          <a:sy n="76" d="100"/>
        </p:scale>
        <p:origin x="2412" y="9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D77E2A4-8716-4F2E-A3DB-3A859BB0AF2F}" type="doc">
      <dgm:prSet loTypeId="urn:microsoft.com/office/officeart/2005/8/layout/venn1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1D2153E-0254-4B40-B103-304EA99352E5}">
      <dgm:prSet/>
      <dgm:spPr/>
      <dgm:t>
        <a:bodyPr/>
        <a:lstStyle/>
        <a:p>
          <a:pPr rtl="0"/>
          <a:r>
            <a:rPr lang="en-US" smtClean="0"/>
            <a:t>Radio</a:t>
          </a:r>
          <a:endParaRPr lang="en-US"/>
        </a:p>
      </dgm:t>
    </dgm:pt>
    <dgm:pt modelId="{507D48A0-5ED0-40C9-BFC9-55CD20CCC95A}" type="parTrans" cxnId="{B921D767-3910-4972-85E4-E8259A3F5365}">
      <dgm:prSet/>
      <dgm:spPr/>
      <dgm:t>
        <a:bodyPr/>
        <a:lstStyle/>
        <a:p>
          <a:endParaRPr lang="en-US"/>
        </a:p>
      </dgm:t>
    </dgm:pt>
    <dgm:pt modelId="{7D761538-748F-4346-A173-2C004658DB57}" type="sibTrans" cxnId="{B921D767-3910-4972-85E4-E8259A3F5365}">
      <dgm:prSet/>
      <dgm:spPr/>
      <dgm:t>
        <a:bodyPr/>
        <a:lstStyle/>
        <a:p>
          <a:endParaRPr lang="en-US"/>
        </a:p>
      </dgm:t>
    </dgm:pt>
    <dgm:pt modelId="{D68C0E95-19A4-45D6-9E6F-61F885CFFD73}">
      <dgm:prSet/>
      <dgm:spPr/>
      <dgm:t>
        <a:bodyPr/>
        <a:lstStyle/>
        <a:p>
          <a:pPr rtl="0"/>
          <a:r>
            <a:rPr lang="en-US" smtClean="0"/>
            <a:t>Power</a:t>
          </a:r>
          <a:endParaRPr lang="en-US"/>
        </a:p>
      </dgm:t>
    </dgm:pt>
    <dgm:pt modelId="{6B3F1EA7-4B5C-45A6-9E7B-815E1BD67708}" type="parTrans" cxnId="{F4BA447F-2653-46E8-BA9C-F76657D83BE2}">
      <dgm:prSet/>
      <dgm:spPr/>
      <dgm:t>
        <a:bodyPr/>
        <a:lstStyle/>
        <a:p>
          <a:endParaRPr lang="en-US"/>
        </a:p>
      </dgm:t>
    </dgm:pt>
    <dgm:pt modelId="{18E4A348-9F07-4F1E-B537-F73D5E896BDD}" type="sibTrans" cxnId="{F4BA447F-2653-46E8-BA9C-F76657D83BE2}">
      <dgm:prSet/>
      <dgm:spPr/>
      <dgm:t>
        <a:bodyPr/>
        <a:lstStyle/>
        <a:p>
          <a:endParaRPr lang="en-US"/>
        </a:p>
      </dgm:t>
    </dgm:pt>
    <dgm:pt modelId="{C8EE2DD1-C9D6-4125-B805-7A7B96D9CD38}">
      <dgm:prSet/>
      <dgm:spPr/>
      <dgm:t>
        <a:bodyPr/>
        <a:lstStyle/>
        <a:p>
          <a:pPr rtl="0"/>
          <a:r>
            <a:rPr lang="en-US" smtClean="0"/>
            <a:t>Mast and antenna</a:t>
          </a:r>
          <a:endParaRPr lang="en-US"/>
        </a:p>
      </dgm:t>
    </dgm:pt>
    <dgm:pt modelId="{E55653D0-B300-4ABF-AD36-832FE35640FB}" type="parTrans" cxnId="{80EA99D8-DCC6-45EE-9382-8BF393075AA6}">
      <dgm:prSet/>
      <dgm:spPr/>
      <dgm:t>
        <a:bodyPr/>
        <a:lstStyle/>
        <a:p>
          <a:endParaRPr lang="en-US"/>
        </a:p>
      </dgm:t>
    </dgm:pt>
    <dgm:pt modelId="{C3CA913E-A91B-4C2A-A543-A175A9BC1F3E}" type="sibTrans" cxnId="{80EA99D8-DCC6-45EE-9382-8BF393075AA6}">
      <dgm:prSet/>
      <dgm:spPr/>
      <dgm:t>
        <a:bodyPr/>
        <a:lstStyle/>
        <a:p>
          <a:endParaRPr lang="en-US"/>
        </a:p>
      </dgm:t>
    </dgm:pt>
    <dgm:pt modelId="{D9BB25B8-E498-4F5C-8317-0D59D04135C7}">
      <dgm:prSet/>
      <dgm:spPr/>
      <dgm:t>
        <a:bodyPr/>
        <a:lstStyle/>
        <a:p>
          <a:pPr rtl="0"/>
          <a:r>
            <a:rPr lang="en-US" dirty="0" smtClean="0"/>
            <a:t>Paperwork</a:t>
          </a:r>
          <a:endParaRPr lang="en-US" dirty="0"/>
        </a:p>
      </dgm:t>
    </dgm:pt>
    <dgm:pt modelId="{6107CA74-1A3E-432D-ADB6-ADE68DC6692C}" type="parTrans" cxnId="{93004D15-1A7C-4D79-B1C7-360F4ED101EA}">
      <dgm:prSet/>
      <dgm:spPr/>
      <dgm:t>
        <a:bodyPr/>
        <a:lstStyle/>
        <a:p>
          <a:endParaRPr lang="en-US"/>
        </a:p>
      </dgm:t>
    </dgm:pt>
    <dgm:pt modelId="{176E89F0-C2B2-44B4-B2AF-089DF824FBDF}" type="sibTrans" cxnId="{93004D15-1A7C-4D79-B1C7-360F4ED101EA}">
      <dgm:prSet/>
      <dgm:spPr/>
      <dgm:t>
        <a:bodyPr/>
        <a:lstStyle/>
        <a:p>
          <a:endParaRPr lang="en-US"/>
        </a:p>
      </dgm:t>
    </dgm:pt>
    <dgm:pt modelId="{FAA3F0C6-4C17-4CBA-A95D-AAE2C48EC56F}">
      <dgm:prSet/>
      <dgm:spPr/>
      <dgm:t>
        <a:bodyPr/>
        <a:lstStyle/>
        <a:p>
          <a:pPr rtl="0"/>
          <a:r>
            <a:rPr lang="en-US" dirty="0" smtClean="0"/>
            <a:t>Table &amp; Chair</a:t>
          </a:r>
          <a:endParaRPr lang="en-US" dirty="0"/>
        </a:p>
      </dgm:t>
    </dgm:pt>
    <dgm:pt modelId="{DFE26061-1E12-4AB1-8F2C-C598962B2090}" type="parTrans" cxnId="{1C0DA2FF-10CD-435C-963F-959EE3443F3A}">
      <dgm:prSet/>
      <dgm:spPr/>
      <dgm:t>
        <a:bodyPr/>
        <a:lstStyle/>
        <a:p>
          <a:endParaRPr lang="en-US"/>
        </a:p>
      </dgm:t>
    </dgm:pt>
    <dgm:pt modelId="{AEA03CCC-2A83-4EB4-A044-5FC89857C879}" type="sibTrans" cxnId="{1C0DA2FF-10CD-435C-963F-959EE3443F3A}">
      <dgm:prSet/>
      <dgm:spPr/>
      <dgm:t>
        <a:bodyPr/>
        <a:lstStyle/>
        <a:p>
          <a:endParaRPr lang="en-US"/>
        </a:p>
      </dgm:t>
    </dgm:pt>
    <dgm:pt modelId="{1874E13A-6CA8-4E64-9CE0-276172D8CC81}">
      <dgm:prSet/>
      <dgm:spPr/>
    </dgm:pt>
    <dgm:pt modelId="{2E63143F-5828-4D80-B8BF-760ADE3C6E9D}" type="parTrans" cxnId="{BC06BB59-A3CB-4AF5-95F2-A3C65FED6361}">
      <dgm:prSet/>
      <dgm:spPr/>
      <dgm:t>
        <a:bodyPr/>
        <a:lstStyle/>
        <a:p>
          <a:endParaRPr lang="en-US"/>
        </a:p>
      </dgm:t>
    </dgm:pt>
    <dgm:pt modelId="{19C5420B-9691-4EE0-AFBE-ECBAA53C3F60}" type="sibTrans" cxnId="{BC06BB59-A3CB-4AF5-95F2-A3C65FED6361}">
      <dgm:prSet/>
      <dgm:spPr/>
      <dgm:t>
        <a:bodyPr/>
        <a:lstStyle/>
        <a:p>
          <a:endParaRPr lang="en-US"/>
        </a:p>
      </dgm:t>
    </dgm:pt>
    <dgm:pt modelId="{2F40028F-933F-45AE-86B3-DD21F458F628}">
      <dgm:prSet/>
      <dgm:spPr/>
      <dgm:t>
        <a:bodyPr/>
        <a:lstStyle/>
        <a:p>
          <a:pPr rtl="0"/>
          <a:r>
            <a:rPr lang="en-US" smtClean="0"/>
            <a:t>Shelter</a:t>
          </a:r>
          <a:endParaRPr lang="en-US" dirty="0"/>
        </a:p>
      </dgm:t>
    </dgm:pt>
    <dgm:pt modelId="{674D806D-DC20-431F-9B24-B238AAD1638E}" type="parTrans" cxnId="{A7D1150A-E7E5-4D3D-977F-D6B805E7B15D}">
      <dgm:prSet/>
      <dgm:spPr/>
      <dgm:t>
        <a:bodyPr/>
        <a:lstStyle/>
        <a:p>
          <a:endParaRPr lang="en-US"/>
        </a:p>
      </dgm:t>
    </dgm:pt>
    <dgm:pt modelId="{16C31328-FE53-4EF6-8507-3B4B6594C924}" type="sibTrans" cxnId="{A7D1150A-E7E5-4D3D-977F-D6B805E7B15D}">
      <dgm:prSet/>
      <dgm:spPr/>
      <dgm:t>
        <a:bodyPr/>
        <a:lstStyle/>
        <a:p>
          <a:endParaRPr lang="en-US"/>
        </a:p>
      </dgm:t>
    </dgm:pt>
    <dgm:pt modelId="{61C0FBE7-6617-47C3-9D2B-3BF931EA403E}">
      <dgm:prSet/>
      <dgm:spPr/>
      <dgm:t>
        <a:bodyPr/>
        <a:lstStyle/>
        <a:p>
          <a:pPr rtl="0"/>
          <a:r>
            <a:rPr lang="en-US" dirty="0" smtClean="0"/>
            <a:t>Personal</a:t>
          </a:r>
          <a:endParaRPr lang="en-US" dirty="0"/>
        </a:p>
      </dgm:t>
    </dgm:pt>
    <dgm:pt modelId="{5CC553E4-CF09-446C-97B2-BFE80100E89B}" type="parTrans" cxnId="{D0AA34B5-0BA3-464D-9C59-BC9980839670}">
      <dgm:prSet/>
      <dgm:spPr/>
      <dgm:t>
        <a:bodyPr/>
        <a:lstStyle/>
        <a:p>
          <a:endParaRPr lang="en-US"/>
        </a:p>
      </dgm:t>
    </dgm:pt>
    <dgm:pt modelId="{4144AE98-1579-4B77-984A-E29828496E45}" type="sibTrans" cxnId="{D0AA34B5-0BA3-464D-9C59-BC9980839670}">
      <dgm:prSet/>
      <dgm:spPr/>
      <dgm:t>
        <a:bodyPr/>
        <a:lstStyle/>
        <a:p>
          <a:endParaRPr lang="en-US"/>
        </a:p>
      </dgm:t>
    </dgm:pt>
    <dgm:pt modelId="{622324F3-9479-49A8-933D-43A838527378}" type="pres">
      <dgm:prSet presAssocID="{5D77E2A4-8716-4F2E-A3DB-3A859BB0AF2F}" presName="compositeShape" presStyleCnt="0">
        <dgm:presLayoutVars>
          <dgm:chMax val="7"/>
          <dgm:dir/>
          <dgm:resizeHandles val="exact"/>
        </dgm:presLayoutVars>
      </dgm:prSet>
      <dgm:spPr/>
    </dgm:pt>
    <dgm:pt modelId="{338AA08A-C065-47B2-B701-53A5B13660E2}" type="pres">
      <dgm:prSet presAssocID="{11D2153E-0254-4B40-B103-304EA99352E5}" presName="circ1" presStyleLbl="vennNode1" presStyleIdx="0" presStyleCnt="7"/>
      <dgm:spPr/>
    </dgm:pt>
    <dgm:pt modelId="{C2A5EA41-F9DC-4509-BE4D-9C44269A9320}" type="pres">
      <dgm:prSet presAssocID="{11D2153E-0254-4B40-B103-304EA99352E5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3E8EBAB7-EF1E-40EB-ADED-7AA8B0A9043E}" type="pres">
      <dgm:prSet presAssocID="{D68C0E95-19A4-45D6-9E6F-61F885CFFD73}" presName="circ2" presStyleLbl="vennNode1" presStyleIdx="1" presStyleCnt="7"/>
      <dgm:spPr/>
    </dgm:pt>
    <dgm:pt modelId="{86940D87-3952-4C55-8701-F0FEEE4EE293}" type="pres">
      <dgm:prSet presAssocID="{D68C0E95-19A4-45D6-9E6F-61F885CFFD73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73B04B04-7547-4C42-A6F9-60A6650ECBBA}" type="pres">
      <dgm:prSet presAssocID="{C8EE2DD1-C9D6-4125-B805-7A7B96D9CD38}" presName="circ3" presStyleLbl="vennNode1" presStyleIdx="2" presStyleCnt="7"/>
      <dgm:spPr/>
    </dgm:pt>
    <dgm:pt modelId="{E4CFF65D-CDEB-4608-B5CE-3D96EC5FEE48}" type="pres">
      <dgm:prSet presAssocID="{C8EE2DD1-C9D6-4125-B805-7A7B96D9CD38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138BE535-05C5-4B49-8448-17D0A79D692C}" type="pres">
      <dgm:prSet presAssocID="{D9BB25B8-E498-4F5C-8317-0D59D04135C7}" presName="circ4" presStyleLbl="vennNode1" presStyleIdx="3" presStyleCnt="7"/>
      <dgm:spPr/>
    </dgm:pt>
    <dgm:pt modelId="{6AC3C738-3250-4BDA-B142-2BDCFE9D7D6E}" type="pres">
      <dgm:prSet presAssocID="{D9BB25B8-E498-4F5C-8317-0D59D04135C7}" presName="circ4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FBA2C055-EFE1-4B0E-A51C-04A31E75B321}" type="pres">
      <dgm:prSet presAssocID="{61C0FBE7-6617-47C3-9D2B-3BF931EA403E}" presName="circ5" presStyleLbl="vennNode1" presStyleIdx="4" presStyleCnt="7"/>
      <dgm:spPr/>
    </dgm:pt>
    <dgm:pt modelId="{1217A808-43C7-4442-96A2-D22B77CF1C03}" type="pres">
      <dgm:prSet presAssocID="{61C0FBE7-6617-47C3-9D2B-3BF931EA403E}" presName="circ5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27C7769-278C-40B7-A760-024152CA6CC1}" type="pres">
      <dgm:prSet presAssocID="{FAA3F0C6-4C17-4CBA-A95D-AAE2C48EC56F}" presName="circ6" presStyleLbl="vennNode1" presStyleIdx="5" presStyleCnt="7"/>
      <dgm:spPr/>
    </dgm:pt>
    <dgm:pt modelId="{934312EA-7552-4EA5-9DB1-223BC2189519}" type="pres">
      <dgm:prSet presAssocID="{FAA3F0C6-4C17-4CBA-A95D-AAE2C48EC56F}" presName="circ6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71C161CA-6373-4581-8678-097B932490CF}" type="pres">
      <dgm:prSet presAssocID="{2F40028F-933F-45AE-86B3-DD21F458F628}" presName="circ7" presStyleLbl="vennNode1" presStyleIdx="6" presStyleCnt="7"/>
      <dgm:spPr/>
    </dgm:pt>
    <dgm:pt modelId="{43AE2B18-2338-4036-BF81-00F7CB0BC84A}" type="pres">
      <dgm:prSet presAssocID="{2F40028F-933F-45AE-86B3-DD21F458F628}" presName="circ7Tx" presStyleLbl="revTx" presStyleIdx="0" presStyleCnt="0">
        <dgm:presLayoutVars>
          <dgm:chMax val="0"/>
          <dgm:chPref val="0"/>
          <dgm:bulletEnabled val="1"/>
        </dgm:presLayoutVars>
      </dgm:prSet>
      <dgm:spPr/>
    </dgm:pt>
  </dgm:ptLst>
  <dgm:cxnLst>
    <dgm:cxn modelId="{B921D767-3910-4972-85E4-E8259A3F5365}" srcId="{5D77E2A4-8716-4F2E-A3DB-3A859BB0AF2F}" destId="{11D2153E-0254-4B40-B103-304EA99352E5}" srcOrd="0" destOrd="0" parTransId="{507D48A0-5ED0-40C9-BFC9-55CD20CCC95A}" sibTransId="{7D761538-748F-4346-A173-2C004658DB57}"/>
    <dgm:cxn modelId="{C9881C8B-5F19-422F-A50E-ED5696C795D1}" type="presOf" srcId="{2F40028F-933F-45AE-86B3-DD21F458F628}" destId="{43AE2B18-2338-4036-BF81-00F7CB0BC84A}" srcOrd="0" destOrd="0" presId="urn:microsoft.com/office/officeart/2005/8/layout/venn1"/>
    <dgm:cxn modelId="{7622ED84-2BA1-4DEF-95AE-2F6453FF8721}" type="presOf" srcId="{D9BB25B8-E498-4F5C-8317-0D59D04135C7}" destId="{6AC3C738-3250-4BDA-B142-2BDCFE9D7D6E}" srcOrd="0" destOrd="0" presId="urn:microsoft.com/office/officeart/2005/8/layout/venn1"/>
    <dgm:cxn modelId="{1C0DA2FF-10CD-435C-963F-959EE3443F3A}" srcId="{5D77E2A4-8716-4F2E-A3DB-3A859BB0AF2F}" destId="{FAA3F0C6-4C17-4CBA-A95D-AAE2C48EC56F}" srcOrd="5" destOrd="0" parTransId="{DFE26061-1E12-4AB1-8F2C-C598962B2090}" sibTransId="{AEA03CCC-2A83-4EB4-A044-5FC89857C879}"/>
    <dgm:cxn modelId="{D52FF9B9-5F8C-4E0A-BB79-75EB1F44FF09}" type="presOf" srcId="{C8EE2DD1-C9D6-4125-B805-7A7B96D9CD38}" destId="{E4CFF65D-CDEB-4608-B5CE-3D96EC5FEE48}" srcOrd="0" destOrd="0" presId="urn:microsoft.com/office/officeart/2005/8/layout/venn1"/>
    <dgm:cxn modelId="{134F9A7A-D619-4D4A-85E5-CBDC96D09310}" type="presOf" srcId="{5D77E2A4-8716-4F2E-A3DB-3A859BB0AF2F}" destId="{622324F3-9479-49A8-933D-43A838527378}" srcOrd="0" destOrd="0" presId="urn:microsoft.com/office/officeart/2005/8/layout/venn1"/>
    <dgm:cxn modelId="{CDA19C7E-27A0-4497-9C51-A66523462DE6}" type="presOf" srcId="{11D2153E-0254-4B40-B103-304EA99352E5}" destId="{C2A5EA41-F9DC-4509-BE4D-9C44269A9320}" srcOrd="0" destOrd="0" presId="urn:microsoft.com/office/officeart/2005/8/layout/venn1"/>
    <dgm:cxn modelId="{93004D15-1A7C-4D79-B1C7-360F4ED101EA}" srcId="{5D77E2A4-8716-4F2E-A3DB-3A859BB0AF2F}" destId="{D9BB25B8-E498-4F5C-8317-0D59D04135C7}" srcOrd="3" destOrd="0" parTransId="{6107CA74-1A3E-432D-ADB6-ADE68DC6692C}" sibTransId="{176E89F0-C2B2-44B4-B2AF-089DF824FBDF}"/>
    <dgm:cxn modelId="{A7D1150A-E7E5-4D3D-977F-D6B805E7B15D}" srcId="{5D77E2A4-8716-4F2E-A3DB-3A859BB0AF2F}" destId="{2F40028F-933F-45AE-86B3-DD21F458F628}" srcOrd="6" destOrd="0" parTransId="{674D806D-DC20-431F-9B24-B238AAD1638E}" sibTransId="{16C31328-FE53-4EF6-8507-3B4B6594C924}"/>
    <dgm:cxn modelId="{88D1F09E-5368-4BF6-9B45-1CD8DDCBD12A}" type="presOf" srcId="{D68C0E95-19A4-45D6-9E6F-61F885CFFD73}" destId="{86940D87-3952-4C55-8701-F0FEEE4EE293}" srcOrd="0" destOrd="0" presId="urn:microsoft.com/office/officeart/2005/8/layout/venn1"/>
    <dgm:cxn modelId="{780839A7-6154-40F2-ADD2-9D346397C61B}" type="presOf" srcId="{FAA3F0C6-4C17-4CBA-A95D-AAE2C48EC56F}" destId="{934312EA-7552-4EA5-9DB1-223BC2189519}" srcOrd="0" destOrd="0" presId="urn:microsoft.com/office/officeart/2005/8/layout/venn1"/>
    <dgm:cxn modelId="{BBD0DA8B-00DE-497C-81B0-5AFEB2FC11D8}" type="presOf" srcId="{61C0FBE7-6617-47C3-9D2B-3BF931EA403E}" destId="{1217A808-43C7-4442-96A2-D22B77CF1C03}" srcOrd="0" destOrd="0" presId="urn:microsoft.com/office/officeart/2005/8/layout/venn1"/>
    <dgm:cxn modelId="{F4BA447F-2653-46E8-BA9C-F76657D83BE2}" srcId="{5D77E2A4-8716-4F2E-A3DB-3A859BB0AF2F}" destId="{D68C0E95-19A4-45D6-9E6F-61F885CFFD73}" srcOrd="1" destOrd="0" parTransId="{6B3F1EA7-4B5C-45A6-9E7B-815E1BD67708}" sibTransId="{18E4A348-9F07-4F1E-B537-F73D5E896BDD}"/>
    <dgm:cxn modelId="{80EA99D8-DCC6-45EE-9382-8BF393075AA6}" srcId="{5D77E2A4-8716-4F2E-A3DB-3A859BB0AF2F}" destId="{C8EE2DD1-C9D6-4125-B805-7A7B96D9CD38}" srcOrd="2" destOrd="0" parTransId="{E55653D0-B300-4ABF-AD36-832FE35640FB}" sibTransId="{C3CA913E-A91B-4C2A-A543-A175A9BC1F3E}"/>
    <dgm:cxn modelId="{D0AA34B5-0BA3-464D-9C59-BC9980839670}" srcId="{5D77E2A4-8716-4F2E-A3DB-3A859BB0AF2F}" destId="{61C0FBE7-6617-47C3-9D2B-3BF931EA403E}" srcOrd="4" destOrd="0" parTransId="{5CC553E4-CF09-446C-97B2-BFE80100E89B}" sibTransId="{4144AE98-1579-4B77-984A-E29828496E45}"/>
    <dgm:cxn modelId="{BC06BB59-A3CB-4AF5-95F2-A3C65FED6361}" srcId="{5D77E2A4-8716-4F2E-A3DB-3A859BB0AF2F}" destId="{1874E13A-6CA8-4E64-9CE0-276172D8CC81}" srcOrd="7" destOrd="0" parTransId="{2E63143F-5828-4D80-B8BF-760ADE3C6E9D}" sibTransId="{19C5420B-9691-4EE0-AFBE-ECBAA53C3F60}"/>
    <dgm:cxn modelId="{F37C7F64-CE9E-412B-80BD-D8CBC8779FD3}" type="presParOf" srcId="{622324F3-9479-49A8-933D-43A838527378}" destId="{338AA08A-C065-47B2-B701-53A5B13660E2}" srcOrd="0" destOrd="0" presId="urn:microsoft.com/office/officeart/2005/8/layout/venn1"/>
    <dgm:cxn modelId="{3D8F5F5D-26B1-46E7-B4E6-6096358406B4}" type="presParOf" srcId="{622324F3-9479-49A8-933D-43A838527378}" destId="{C2A5EA41-F9DC-4509-BE4D-9C44269A9320}" srcOrd="1" destOrd="0" presId="urn:microsoft.com/office/officeart/2005/8/layout/venn1"/>
    <dgm:cxn modelId="{F70BA0A6-E40F-4A8B-9DD3-3F3FA06C0F50}" type="presParOf" srcId="{622324F3-9479-49A8-933D-43A838527378}" destId="{3E8EBAB7-EF1E-40EB-ADED-7AA8B0A9043E}" srcOrd="2" destOrd="0" presId="urn:microsoft.com/office/officeart/2005/8/layout/venn1"/>
    <dgm:cxn modelId="{F66C2C5E-3429-4ADC-80ED-89AA1C6A0A6C}" type="presParOf" srcId="{622324F3-9479-49A8-933D-43A838527378}" destId="{86940D87-3952-4C55-8701-F0FEEE4EE293}" srcOrd="3" destOrd="0" presId="urn:microsoft.com/office/officeart/2005/8/layout/venn1"/>
    <dgm:cxn modelId="{EEBF4B1E-D083-4A5D-B832-13D6795C4764}" type="presParOf" srcId="{622324F3-9479-49A8-933D-43A838527378}" destId="{73B04B04-7547-4C42-A6F9-60A6650ECBBA}" srcOrd="4" destOrd="0" presId="urn:microsoft.com/office/officeart/2005/8/layout/venn1"/>
    <dgm:cxn modelId="{EB16EDDA-81B0-48F4-8941-B53AE8A66D33}" type="presParOf" srcId="{622324F3-9479-49A8-933D-43A838527378}" destId="{E4CFF65D-CDEB-4608-B5CE-3D96EC5FEE48}" srcOrd="5" destOrd="0" presId="urn:microsoft.com/office/officeart/2005/8/layout/venn1"/>
    <dgm:cxn modelId="{6B920B44-6301-4E2B-B557-F5896CA92216}" type="presParOf" srcId="{622324F3-9479-49A8-933D-43A838527378}" destId="{138BE535-05C5-4B49-8448-17D0A79D692C}" srcOrd="6" destOrd="0" presId="urn:microsoft.com/office/officeart/2005/8/layout/venn1"/>
    <dgm:cxn modelId="{FF15D326-43A9-44F4-A013-548B17987170}" type="presParOf" srcId="{622324F3-9479-49A8-933D-43A838527378}" destId="{6AC3C738-3250-4BDA-B142-2BDCFE9D7D6E}" srcOrd="7" destOrd="0" presId="urn:microsoft.com/office/officeart/2005/8/layout/venn1"/>
    <dgm:cxn modelId="{3F73C4FF-A74B-47F4-8B2E-EA82A6FF55A0}" type="presParOf" srcId="{622324F3-9479-49A8-933D-43A838527378}" destId="{FBA2C055-EFE1-4B0E-A51C-04A31E75B321}" srcOrd="8" destOrd="0" presId="urn:microsoft.com/office/officeart/2005/8/layout/venn1"/>
    <dgm:cxn modelId="{ECFEF7DD-BE73-46E1-BC12-44D38651DBE0}" type="presParOf" srcId="{622324F3-9479-49A8-933D-43A838527378}" destId="{1217A808-43C7-4442-96A2-D22B77CF1C03}" srcOrd="9" destOrd="0" presId="urn:microsoft.com/office/officeart/2005/8/layout/venn1"/>
    <dgm:cxn modelId="{5670BE7D-CFAC-4E50-9B25-B836E6DB4E85}" type="presParOf" srcId="{622324F3-9479-49A8-933D-43A838527378}" destId="{127C7769-278C-40B7-A760-024152CA6CC1}" srcOrd="10" destOrd="0" presId="urn:microsoft.com/office/officeart/2005/8/layout/venn1"/>
    <dgm:cxn modelId="{93676AC9-E9DD-4D95-A239-53C7EC281353}" type="presParOf" srcId="{622324F3-9479-49A8-933D-43A838527378}" destId="{934312EA-7552-4EA5-9DB1-223BC2189519}" srcOrd="11" destOrd="0" presId="urn:microsoft.com/office/officeart/2005/8/layout/venn1"/>
    <dgm:cxn modelId="{35D9E5A7-918A-4C43-8BA1-3B10A090E653}" type="presParOf" srcId="{622324F3-9479-49A8-933D-43A838527378}" destId="{71C161CA-6373-4581-8678-097B932490CF}" srcOrd="12" destOrd="0" presId="urn:microsoft.com/office/officeart/2005/8/layout/venn1"/>
    <dgm:cxn modelId="{334AF83E-8CE3-4D4B-95FC-F3D03CC0969C}" type="presParOf" srcId="{622324F3-9479-49A8-933D-43A838527378}" destId="{43AE2B18-2338-4036-BF81-00F7CB0BC84A}" srcOrd="13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38AA08A-C065-47B2-B701-53A5B13660E2}">
      <dsp:nvSpPr>
        <dsp:cNvPr id="0" name=""/>
        <dsp:cNvSpPr/>
      </dsp:nvSpPr>
      <dsp:spPr>
        <a:xfrm>
          <a:off x="2389406" y="1360733"/>
          <a:ext cx="1509098" cy="1509283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C2A5EA41-F9DC-4509-BE4D-9C44269A9320}">
      <dsp:nvSpPr>
        <dsp:cNvPr id="0" name=""/>
        <dsp:cNvSpPr/>
      </dsp:nvSpPr>
      <dsp:spPr>
        <a:xfrm>
          <a:off x="2279368" y="182733"/>
          <a:ext cx="1729175" cy="925373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377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100" kern="1200" smtClean="0"/>
            <a:t>Radio</a:t>
          </a:r>
          <a:endParaRPr lang="en-US" sz="3100" kern="1200"/>
        </a:p>
      </dsp:txBody>
      <dsp:txXfrm>
        <a:off x="2279368" y="182733"/>
        <a:ext cx="1729175" cy="925373"/>
      </dsp:txXfrm>
    </dsp:sp>
    <dsp:sp modelId="{3E8EBAB7-EF1E-40EB-ADED-7AA8B0A9043E}">
      <dsp:nvSpPr>
        <dsp:cNvPr id="0" name=""/>
        <dsp:cNvSpPr/>
      </dsp:nvSpPr>
      <dsp:spPr>
        <a:xfrm>
          <a:off x="2832075" y="1573569"/>
          <a:ext cx="1509098" cy="1509283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86940D87-3952-4C55-8701-F0FEEE4EE293}">
      <dsp:nvSpPr>
        <dsp:cNvPr id="0" name=""/>
        <dsp:cNvSpPr/>
      </dsp:nvSpPr>
      <dsp:spPr>
        <a:xfrm>
          <a:off x="4527296" y="1061838"/>
          <a:ext cx="1634857" cy="1017910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377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100" kern="1200" smtClean="0"/>
            <a:t>Power</a:t>
          </a:r>
          <a:endParaRPr lang="en-US" sz="3100" kern="1200"/>
        </a:p>
      </dsp:txBody>
      <dsp:txXfrm>
        <a:off x="4527296" y="1061838"/>
        <a:ext cx="1634857" cy="1017910"/>
      </dsp:txXfrm>
    </dsp:sp>
    <dsp:sp modelId="{73B04B04-7547-4C42-A6F9-60A6650ECBBA}">
      <dsp:nvSpPr>
        <dsp:cNvPr id="0" name=""/>
        <dsp:cNvSpPr/>
      </dsp:nvSpPr>
      <dsp:spPr>
        <a:xfrm>
          <a:off x="2940856" y="2052450"/>
          <a:ext cx="1509098" cy="1509283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E4CFF65D-CDEB-4608-B5CE-3D96EC5FEE48}">
      <dsp:nvSpPr>
        <dsp:cNvPr id="0" name=""/>
        <dsp:cNvSpPr/>
      </dsp:nvSpPr>
      <dsp:spPr>
        <a:xfrm>
          <a:off x="4684494" y="2357360"/>
          <a:ext cx="1603417" cy="1087313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377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100" kern="1200" smtClean="0"/>
            <a:t>Mast and antenna</a:t>
          </a:r>
          <a:endParaRPr lang="en-US" sz="3100" kern="1200"/>
        </a:p>
      </dsp:txBody>
      <dsp:txXfrm>
        <a:off x="4684494" y="2357360"/>
        <a:ext cx="1603417" cy="1087313"/>
      </dsp:txXfrm>
    </dsp:sp>
    <dsp:sp modelId="{138BE535-05C5-4B49-8448-17D0A79D692C}">
      <dsp:nvSpPr>
        <dsp:cNvPr id="0" name=""/>
        <dsp:cNvSpPr/>
      </dsp:nvSpPr>
      <dsp:spPr>
        <a:xfrm>
          <a:off x="2634635" y="2436480"/>
          <a:ext cx="1509098" cy="1509283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6AC3C738-3250-4BDA-B142-2BDCFE9D7D6E}">
      <dsp:nvSpPr>
        <dsp:cNvPr id="0" name=""/>
        <dsp:cNvSpPr/>
      </dsp:nvSpPr>
      <dsp:spPr>
        <a:xfrm>
          <a:off x="3992824" y="3814824"/>
          <a:ext cx="1729175" cy="994776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377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100" kern="1200" dirty="0" smtClean="0"/>
            <a:t>Paperwork</a:t>
          </a:r>
          <a:endParaRPr lang="en-US" sz="3100" kern="1200" dirty="0"/>
        </a:p>
      </dsp:txBody>
      <dsp:txXfrm>
        <a:off x="3992824" y="3814824"/>
        <a:ext cx="1729175" cy="994776"/>
      </dsp:txXfrm>
    </dsp:sp>
    <dsp:sp modelId="{FBA2C055-EFE1-4B0E-A51C-04A31E75B321}">
      <dsp:nvSpPr>
        <dsp:cNvPr id="0" name=""/>
        <dsp:cNvSpPr/>
      </dsp:nvSpPr>
      <dsp:spPr>
        <a:xfrm>
          <a:off x="2144177" y="2436480"/>
          <a:ext cx="1509098" cy="1509283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1217A808-43C7-4442-96A2-D22B77CF1C03}">
      <dsp:nvSpPr>
        <dsp:cNvPr id="0" name=""/>
        <dsp:cNvSpPr/>
      </dsp:nvSpPr>
      <dsp:spPr>
        <a:xfrm>
          <a:off x="565912" y="3814824"/>
          <a:ext cx="1729175" cy="994776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377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100" kern="1200" dirty="0" smtClean="0"/>
            <a:t>Personal</a:t>
          </a:r>
          <a:endParaRPr lang="en-US" sz="3100" kern="1200" dirty="0"/>
        </a:p>
      </dsp:txBody>
      <dsp:txXfrm>
        <a:off x="565912" y="3814824"/>
        <a:ext cx="1729175" cy="994776"/>
      </dsp:txXfrm>
    </dsp:sp>
    <dsp:sp modelId="{127C7769-278C-40B7-A760-024152CA6CC1}">
      <dsp:nvSpPr>
        <dsp:cNvPr id="0" name=""/>
        <dsp:cNvSpPr/>
      </dsp:nvSpPr>
      <dsp:spPr>
        <a:xfrm>
          <a:off x="1837956" y="2052450"/>
          <a:ext cx="1509098" cy="1509283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934312EA-7552-4EA5-9DB1-223BC2189519}">
      <dsp:nvSpPr>
        <dsp:cNvPr id="0" name=""/>
        <dsp:cNvSpPr/>
      </dsp:nvSpPr>
      <dsp:spPr>
        <a:xfrm>
          <a:off x="0" y="2357360"/>
          <a:ext cx="1603417" cy="1087313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377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100" kern="1200" dirty="0" smtClean="0"/>
            <a:t>Table &amp; Chair</a:t>
          </a:r>
          <a:endParaRPr lang="en-US" sz="3100" kern="1200" dirty="0"/>
        </a:p>
      </dsp:txBody>
      <dsp:txXfrm>
        <a:off x="0" y="2357360"/>
        <a:ext cx="1603417" cy="1087313"/>
      </dsp:txXfrm>
    </dsp:sp>
    <dsp:sp modelId="{71C161CA-6373-4581-8678-097B932490CF}">
      <dsp:nvSpPr>
        <dsp:cNvPr id="0" name=""/>
        <dsp:cNvSpPr/>
      </dsp:nvSpPr>
      <dsp:spPr>
        <a:xfrm>
          <a:off x="1946737" y="1573569"/>
          <a:ext cx="1509098" cy="1509283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43AE2B18-2338-4036-BF81-00F7CB0BC84A}">
      <dsp:nvSpPr>
        <dsp:cNvPr id="0" name=""/>
        <dsp:cNvSpPr/>
      </dsp:nvSpPr>
      <dsp:spPr>
        <a:xfrm>
          <a:off x="125758" y="1061838"/>
          <a:ext cx="1634857" cy="1017910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377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100" kern="1200" smtClean="0"/>
            <a:t>Shelter</a:t>
          </a:r>
          <a:endParaRPr lang="en-US" sz="3100" kern="1200" dirty="0"/>
        </a:p>
      </dsp:txBody>
      <dsp:txXfrm>
        <a:off x="125758" y="1061838"/>
        <a:ext cx="1634857" cy="101791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658A34-83F4-4B2E-BC5A-DE51EE8822F9}" type="datetimeFigureOut">
              <a:rPr lang="en-US" smtClean="0"/>
              <a:t>2/22/2017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8FE58C-C1A6-4C4C-90C2-B7F5B0504B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460503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2E1917-0BAF-4687-978A-82FFF05559C3}" type="datetimeFigureOut">
              <a:rPr lang="en-US" smtClean="0"/>
              <a:t>2/22/2017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0E1E9A-E921-4174-A0FC-51868D7AC5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7860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AB7D7-3608-4730-B2E2-670834DF882C}" type="datetimeFigureOut">
              <a:rPr lang="en-US" smtClean="0"/>
              <a:t>2/22/2017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7BAC7-FE87-40F6-AA24-4F4685D1B022}" type="slidenum">
              <a:rPr lang="en-US" smtClean="0"/>
              <a:t>‹#›</a:t>
            </a:fld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3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041400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6705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AB7D7-3608-4730-B2E2-670834DF882C}" type="datetimeFigureOut">
              <a:rPr lang="en-US" smtClean="0"/>
              <a:t>2/22/2017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7BAC7-FE87-40F6-AA24-4F4685D1B022}" type="slidenum">
              <a:rPr lang="en-US" smtClean="0"/>
              <a:t>‹#›</a:t>
            </a:fld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62100" y="1825625"/>
            <a:ext cx="9791700" cy="43513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1885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AB7D7-3608-4730-B2E2-670834DF882C}" type="datetimeFigureOut">
              <a:rPr lang="en-US" smtClean="0"/>
              <a:t>2/22/2017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7BAC7-FE87-40F6-AA24-4F4685D1B022}" type="slidenum">
              <a:rPr lang="en-US" smtClean="0"/>
              <a:t>‹#›</a:t>
            </a:fld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62100" y="365125"/>
            <a:ext cx="70104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8830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AB7D7-3608-4730-B2E2-670834DF882C}" type="datetimeFigureOut">
              <a:rPr lang="en-US" smtClean="0"/>
              <a:t>2/22/2017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7BAC7-FE87-40F6-AA24-4F4685D1B022}" type="slidenum">
              <a:rPr lang="en-US" smtClean="0"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678904" y="987425"/>
            <a:ext cx="5678424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562100" y="2101850"/>
            <a:ext cx="3932237" cy="37592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562100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3888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AB7D7-3608-4730-B2E2-670834DF882C}" type="datetimeFigureOut">
              <a:rPr lang="en-US" smtClean="0"/>
              <a:t>2/22/2017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7BAC7-FE87-40F6-AA24-4F4685D1B022}" type="slidenum">
              <a:rPr lang="en-US" smtClean="0"/>
              <a:t>‹#›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8793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AB7D7-3608-4730-B2E2-670834DF882C}" type="datetimeFigureOut">
              <a:rPr lang="en-US" smtClean="0"/>
              <a:t>2/22/2017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7BAC7-FE87-40F6-AA24-4F4685D1B022}" type="slidenum">
              <a:rPr lang="en-US" smtClean="0"/>
              <a:t>‹#›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1658" y="4589463"/>
            <a:ext cx="10105791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1658" y="1709738"/>
            <a:ext cx="10105791" cy="2862262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7686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AB7D7-3608-4730-B2E2-670834DF882C}" type="datetimeFigureOut">
              <a:rPr lang="en-US" smtClean="0"/>
              <a:t>2/22/2017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7BAC7-FE87-40F6-AA24-4F4685D1B022}" type="slidenum">
              <a:rPr lang="en-US" smtClean="0"/>
              <a:t>‹#›</a:t>
            </a:fld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5325" y="1825625"/>
            <a:ext cx="4754880" cy="43513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69700" y="1825625"/>
            <a:ext cx="4754880" cy="43513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36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AB7D7-3608-4730-B2E2-670834DF882C}" type="datetimeFigureOut">
              <a:rPr lang="en-US" smtClean="0"/>
              <a:t>2/22/2017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7BAC7-FE87-40F6-AA24-4F4685D1B022}" type="slidenum">
              <a:rPr lang="en-US" smtClean="0"/>
              <a:t>‹#›</a:t>
            </a:fld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98920" y="2193925"/>
            <a:ext cx="4754880" cy="3978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98920" y="1489075"/>
            <a:ext cx="4754880" cy="641350"/>
          </a:xfrm>
          <a:noFill/>
          <a:ln>
            <a:noFill/>
          </a:ln>
        </p:spPr>
        <p:txBody>
          <a:bodyPr anchor="b"/>
          <a:lstStyle>
            <a:lvl1pPr marL="0" indent="0">
              <a:buNone/>
              <a:defRPr sz="2400" b="0">
                <a:solidFill>
                  <a:schemeClr val="accent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62100" y="2193925"/>
            <a:ext cx="4754880" cy="3978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2100" y="1489075"/>
            <a:ext cx="4754880" cy="641350"/>
          </a:xfrm>
          <a:noFill/>
          <a:ln>
            <a:noFill/>
          </a:ln>
        </p:spPr>
        <p:txBody>
          <a:bodyPr anchor="b"/>
          <a:lstStyle>
            <a:lvl1pPr marL="0" indent="0">
              <a:buNone/>
              <a:defRPr sz="2400" b="0">
                <a:solidFill>
                  <a:schemeClr val="accent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24100" y="274638"/>
            <a:ext cx="902335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1661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AB7D7-3608-4730-B2E2-670834DF882C}" type="datetimeFigureOut">
              <a:rPr lang="en-US" smtClean="0"/>
              <a:t>2/22/2017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7BAC7-FE87-40F6-AA24-4F4685D1B022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0586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AB7D7-3608-4730-B2E2-670834DF882C}" type="datetimeFigureOut">
              <a:rPr lang="en-US" smtClean="0"/>
              <a:t>2/22/2017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7BAC7-FE87-40F6-AA24-4F4685D1B0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5141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AB7D7-3608-4730-B2E2-670834DF882C}" type="datetimeFigureOut">
              <a:rPr lang="en-US" smtClean="0"/>
              <a:t>2/22/2017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7BAC7-FE87-40F6-AA24-4F4685D1B022}" type="slidenum">
              <a:rPr lang="en-US" smtClean="0"/>
              <a:t>‹#›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78905" y="987425"/>
            <a:ext cx="567648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62100" y="2101850"/>
            <a:ext cx="3932237" cy="37592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2100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8712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AB7D7-3608-4730-B2E2-670834DF882C}" type="datetimeFigureOut">
              <a:rPr lang="en-US" smtClean="0"/>
              <a:t>2/22/2017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7BAC7-FE87-40F6-AA24-4F4685D1B022}" type="slidenum">
              <a:rPr lang="en-US" smtClean="0"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678904" y="987425"/>
            <a:ext cx="5678424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562100" y="2101850"/>
            <a:ext cx="3932237" cy="37592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562100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9359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ltGray"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562100" y="6356350"/>
            <a:ext cx="25527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EAB7D7-3608-4730-B2E2-670834DF882C}" type="datetimeFigureOut">
              <a:rPr lang="en-US" smtClean="0"/>
              <a:pPr/>
              <a:t>2/22/2017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8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077200" y="6356350"/>
            <a:ext cx="3276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B7BAC7-FE87-40F6-AA24-4F4685D1B022}" type="slidenum">
              <a:rPr lang="en-US" smtClean="0"/>
              <a:t>‹#›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2100" y="1825625"/>
            <a:ext cx="9791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324100" y="365125"/>
            <a:ext cx="9029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93672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81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ct val="30000"/>
        </a:spcBef>
        <a:buClr>
          <a:schemeClr val="accent3"/>
        </a:buClr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ct val="30000"/>
        </a:spcBef>
        <a:buClr>
          <a:schemeClr val="accent3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ct val="30000"/>
        </a:spcBef>
        <a:buClr>
          <a:schemeClr val="accent3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ct val="30000"/>
        </a:spcBef>
        <a:buClr>
          <a:schemeClr val="accent3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ct val="30000"/>
        </a:spcBef>
        <a:buClr>
          <a:schemeClr val="accent3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0" orient="horz" pos="2160" userDrawn="1">
          <p15:clr>
            <a:srgbClr val="F26B43"/>
          </p15:clr>
        </p15:guide>
        <p15:guide id="1" pos="3840" userDrawn="1">
          <p15:clr>
            <a:srgbClr val="F26B43"/>
          </p15:clr>
        </p15:guide>
        <p15:guide id="2" pos="1464" userDrawn="1">
          <p15:clr>
            <a:srgbClr val="F26B43"/>
          </p15:clr>
        </p15:guide>
        <p15:guide id="3" pos="7152" userDrawn="1">
          <p15:clr>
            <a:srgbClr val="F26B43"/>
          </p15:clr>
        </p15:guide>
        <p15:guide id="4" pos="984" userDrawn="1">
          <p15:clr>
            <a:srgbClr val="F26B43"/>
          </p15:clr>
        </p15:guide>
        <p15:guide id="5" orient="horz" pos="388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21.png"/><Relationship Id="rId7" Type="http://schemas.openxmlformats.org/officeDocument/2006/relationships/image" Target="../media/image24.png"/><Relationship Id="rId12" Type="http://schemas.microsoft.com/office/2007/relationships/hdphoto" Target="../media/hdphoto4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11" Type="http://schemas.openxmlformats.org/officeDocument/2006/relationships/image" Target="../media/image26.png"/><Relationship Id="rId5" Type="http://schemas.openxmlformats.org/officeDocument/2006/relationships/image" Target="../media/image23.png"/><Relationship Id="rId10" Type="http://schemas.microsoft.com/office/2007/relationships/hdphoto" Target="../media/hdphoto3.wdp"/><Relationship Id="rId4" Type="http://schemas.openxmlformats.org/officeDocument/2006/relationships/image" Target="../media/image22.png"/><Relationship Id="rId9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microsoft.com/office/2007/relationships/hdphoto" Target="../media/hdphoto8.wdp"/><Relationship Id="rId18" Type="http://schemas.microsoft.com/office/2007/relationships/hdphoto" Target="../media/hdphoto10.wdp"/><Relationship Id="rId3" Type="http://schemas.openxmlformats.org/officeDocument/2006/relationships/image" Target="../media/image21.png"/><Relationship Id="rId7" Type="http://schemas.microsoft.com/office/2007/relationships/hdphoto" Target="../media/hdphoto5.wdp"/><Relationship Id="rId12" Type="http://schemas.openxmlformats.org/officeDocument/2006/relationships/image" Target="../media/image30.png"/><Relationship Id="rId17" Type="http://schemas.openxmlformats.org/officeDocument/2006/relationships/image" Target="../media/image33.png"/><Relationship Id="rId2" Type="http://schemas.openxmlformats.org/officeDocument/2006/relationships/image" Target="../media/image20.png"/><Relationship Id="rId16" Type="http://schemas.microsoft.com/office/2007/relationships/hdphoto" Target="../media/hdphoto9.wd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11" Type="http://schemas.microsoft.com/office/2007/relationships/hdphoto" Target="../media/hdphoto7.wdp"/><Relationship Id="rId5" Type="http://schemas.microsoft.com/office/2007/relationships/hdphoto" Target="../media/hdphoto1.wdp"/><Relationship Id="rId15" Type="http://schemas.openxmlformats.org/officeDocument/2006/relationships/image" Target="../media/image32.pn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microsoft.com/office/2007/relationships/hdphoto" Target="../media/hdphoto6.wdp"/><Relationship Id="rId14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Field Station Basics</a:t>
            </a:r>
            <a:endParaRPr lang="en-US" dirty="0" smtClean="0"/>
          </a:p>
          <a:p>
            <a:r>
              <a:rPr lang="en-US" sz="1600" dirty="0" smtClean="0"/>
              <a:t>How to have fun just sitting there</a:t>
            </a:r>
            <a:r>
              <a:rPr lang="en-US" sz="1600" dirty="0" smtClean="0"/>
              <a:t> </a:t>
            </a:r>
            <a:endParaRPr lang="en-US" sz="1600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Multnomah ARES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3078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Field Station Continuum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9229" y="1433689"/>
            <a:ext cx="7150238" cy="5154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1321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Field Station Continuum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100" y="1478845"/>
            <a:ext cx="6897512" cy="5173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128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Field Station Continuum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9050" y="1690688"/>
            <a:ext cx="3463572" cy="4618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0287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Field Station Continuum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100" y="1419577"/>
            <a:ext cx="6874933" cy="515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49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Field Station Continuum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9110" y="1474610"/>
            <a:ext cx="7761038" cy="5197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156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Field Station Continuum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100" y="1399822"/>
            <a:ext cx="6955368" cy="5216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7736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Field Station Continuum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7333" y="1499236"/>
            <a:ext cx="7603068" cy="5067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826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Field Station Continuum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3053" y="1453445"/>
            <a:ext cx="7857970" cy="5224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1138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Field Station Continuum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0594" y="1910822"/>
            <a:ext cx="5092664" cy="382393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45"/>
          <a:stretch/>
        </p:blipFill>
        <p:spPr>
          <a:xfrm>
            <a:off x="237067" y="1910822"/>
            <a:ext cx="5625804" cy="3823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596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title="Title and Content Layout with Chart"/>
          <p:cNvSpPr>
            <a:spLocks noGrp="1"/>
          </p:cNvSpPr>
          <p:nvPr>
            <p:ph type="title"/>
          </p:nvPr>
        </p:nvSpPr>
        <p:spPr>
          <a:xfrm>
            <a:off x="0" y="365125"/>
            <a:ext cx="12192000" cy="1325563"/>
          </a:xfrm>
        </p:spPr>
        <p:txBody>
          <a:bodyPr/>
          <a:lstStyle/>
          <a:p>
            <a:pPr algn="ctr"/>
            <a:r>
              <a:rPr lang="en-US" dirty="0" smtClean="0"/>
              <a:t>The Basic Components</a:t>
            </a:r>
            <a:endParaRPr lang="en-US" dirty="0"/>
          </a:p>
        </p:txBody>
      </p:sp>
      <p:pic>
        <p:nvPicPr>
          <p:cNvPr id="1032" name="Picture 8" descr="http://www.universal-radio.com/catalog/fm_txvrs/0790lrg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6612" y="2407540"/>
            <a:ext cx="1592188" cy="1030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cdn3.volusion.com/rcmqs.fsseg/v/vspfiles/photos/ADORSALSB13AC-2.jpg?137889431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3609" y="2103428"/>
            <a:ext cx="2995373" cy="2995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" descr="http://ecx.images-amazon.com/images/I/41A6507lEQL._SY300_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6232" y="3368896"/>
            <a:ext cx="1449021" cy="1449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http://ep.yimg.com/ay/bizchair1/30-w-x-96-l-plastic-folding-table-dad-ycz-244-gw-gg-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8975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3051" y="4539382"/>
            <a:ext cx="2137272" cy="1454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http://previewcf.turbosquid.com/Preview/2014/07/05__07_15_01/clipboard1.jpgab154e80-6a34-45d5-8c26-7a23c24ffbb2Large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99167">
                        <a14:backgroundMark x1="18333" y1="8333" x2="333" y2="4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0499" y="2480525"/>
            <a:ext cx="884529" cy="884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 descr="https://www.wholesalebatteriesdirect.com/112956-thickbox_default/wp50-12-sealed-agm-battery-12-volt-50-ah-power-source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500" b="9887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5028" y="4308489"/>
            <a:ext cx="768983" cy="768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0" descr="http://www.alpsmountaineering.com/images/p/Camp-Chair-Green-2016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9671" l="1429" r="9842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4279" y="2304243"/>
            <a:ext cx="1244636" cy="1621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1873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Field Station Continuum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3523" y="1519881"/>
            <a:ext cx="7756221" cy="5177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4934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title="Title and Content Layout with Chart"/>
          <p:cNvSpPr>
            <a:spLocks noGrp="1"/>
          </p:cNvSpPr>
          <p:nvPr>
            <p:ph type="title"/>
          </p:nvPr>
        </p:nvSpPr>
        <p:spPr>
          <a:xfrm>
            <a:off x="0" y="365125"/>
            <a:ext cx="12192000" cy="1325563"/>
          </a:xfrm>
        </p:spPr>
        <p:txBody>
          <a:bodyPr/>
          <a:lstStyle/>
          <a:p>
            <a:pPr algn="ctr"/>
            <a:r>
              <a:rPr lang="en-US" dirty="0" smtClean="0"/>
              <a:t>An ARES Field Station</a:t>
            </a:r>
            <a:endParaRPr lang="en-US" dirty="0"/>
          </a:p>
        </p:txBody>
      </p:sp>
      <p:pic>
        <p:nvPicPr>
          <p:cNvPr id="1032" name="Picture 8" descr="http://www.universal-radio.com/catalog/fm_txvrs/0790lrg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4306" y="3440489"/>
            <a:ext cx="1592188" cy="1030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cdn3.volusion.com/rcmqs.fsseg/v/vspfiles/photos/ADORSALSB13AC-2.jpg?137889431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3609" y="2103428"/>
            <a:ext cx="2995373" cy="2995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http://ep.yimg.com/ay/bizchair1/30-w-x-96-l-plastic-folding-table-dad-ycz-244-gw-gg-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8975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448688" y="4569561"/>
            <a:ext cx="2342473" cy="1594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http://previewcf.turbosquid.com/Preview/2014/07/05__07_15_01/clipboard1.jpgab154e80-6a34-45d5-8c26-7a23c24ffbb2Large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99167">
                        <a14:backgroundMark x1="18333" y1="8333" x2="333" y2="4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6949" y="3214502"/>
            <a:ext cx="692063" cy="692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 descr="https://www.wholesalebatteriesdirect.com/112956-thickbox_default/wp50-12-sealed-agm-battery-12-volt-50-ah-power-source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500" b="9887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8058" y="4410750"/>
            <a:ext cx="1060546" cy="1060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s://www.airbornevisuals.com/outdoor/img/v2/v2-blue.jp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" b="98400" l="545" r="9818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278344" y="1550280"/>
            <a:ext cx="3090456" cy="2809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owenduffy.net/blog/wp-content/uploads/2014/07/TncX04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83333" l="7750" r="918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1842" y="2096581"/>
            <a:ext cx="1066263" cy="799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http://ak1.ostkcdn.com/images/products/11165214/P18160331.jp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3210" y="1561373"/>
            <a:ext cx="1653128" cy="1653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0" descr="http://www.alpsmountaineering.com/images/p/Camp-Chair-Green-2016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9671" l="1429" r="9842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1337" y="4470989"/>
            <a:ext cx="1105399" cy="1440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://www.westmountainradio.com/images/catalog/SS-30DV.jp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9957" b="9177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8079" y="5334917"/>
            <a:ext cx="711145" cy="469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0364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65125"/>
            <a:ext cx="12192000" cy="1325563"/>
          </a:xfrm>
        </p:spPr>
        <p:txBody>
          <a:bodyPr/>
          <a:lstStyle/>
          <a:p>
            <a:pPr algn="ctr"/>
            <a:r>
              <a:rPr lang="en-US" dirty="0" smtClean="0"/>
              <a:t>The Equipment Circle of Planning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1304927" y="5699417"/>
            <a:ext cx="2081872" cy="338554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 rtlCol="0" anchor="ctr" anchorCtr="1">
            <a:spAutoFit/>
          </a:bodyPr>
          <a:lstStyle/>
          <a:p>
            <a:endParaRPr lang="en-US" sz="1600" dirty="0" smtClean="0"/>
          </a:p>
        </p:txBody>
      </p:sp>
      <p:graphicFrame>
        <p:nvGraphicFramePr>
          <p:cNvPr id="10" name="Diagram 9"/>
          <p:cNvGraphicFramePr/>
          <p:nvPr>
            <p:extLst>
              <p:ext uri="{D42A27DB-BD31-4B8C-83A1-F6EECF244321}">
                <p14:modId xmlns:p14="http://schemas.microsoft.com/office/powerpoint/2010/main" val="3148493349"/>
              </p:ext>
            </p:extLst>
          </p:nvPr>
        </p:nvGraphicFramePr>
        <p:xfrm>
          <a:off x="2952044" y="1577799"/>
          <a:ext cx="6287912" cy="49923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375391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Field Station Basics</a:t>
            </a:r>
            <a:endParaRPr lang="en-US" dirty="0" smtClean="0"/>
          </a:p>
          <a:p>
            <a:r>
              <a:rPr lang="en-US" sz="1600" dirty="0" smtClean="0"/>
              <a:t>How to have fun just sitting there</a:t>
            </a:r>
            <a:r>
              <a:rPr lang="en-US" sz="1600" dirty="0" smtClean="0"/>
              <a:t> </a:t>
            </a:r>
            <a:endParaRPr lang="en-US" sz="1600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Multnomah ARES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7115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Field Station Continuum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6899" y="1470454"/>
            <a:ext cx="7829455" cy="5226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5855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Field Station Continuum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100" y="1452033"/>
            <a:ext cx="7019808" cy="5264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6495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Field Station Continuum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100" y="1439333"/>
            <a:ext cx="7224889" cy="5418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9629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Field Station Continuum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1733" y="1543932"/>
            <a:ext cx="8556978" cy="481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6861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Field Station Continuum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7345" y="1401402"/>
            <a:ext cx="7045677" cy="5284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374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Field Station Continuum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100" y="1456266"/>
            <a:ext cx="7032978" cy="5274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9052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Field Station Continuum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7612" y="1690688"/>
            <a:ext cx="6469944" cy="4731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6236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loud skipper design templat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ambria-Calibri">
      <a:majorFont>
        <a:latin typeface="Cambria" panose="0204050305040603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9TopShadow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3975" dist="41275" dir="14700000" algn="t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 dirty="0"/>
        </a:defPPr>
      </a:lstStyle>
      <a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a:style>
    </a:spDef>
    <a:lnDef>
      <a:spPr/>
      <a:bodyPr/>
      <a:lstStyle/>
      <a:style>
        <a:lnRef idx="1">
          <a:schemeClr val="accent2"/>
        </a:lnRef>
        <a:fillRef idx="0">
          <a:schemeClr val="accent2"/>
        </a:fillRef>
        <a:effectRef idx="0">
          <a:schemeClr val="accent2"/>
        </a:effectRef>
        <a:fontRef idx="minor">
          <a:schemeClr val="tx1"/>
        </a:fontRef>
      </a:style>
    </a:lnDef>
    <a:txDef>
      <a:spPr>
        <a:noFill/>
        <a:ln>
          <a:solidFill>
            <a:schemeClr val="bg2"/>
          </a:solidFill>
        </a:ln>
      </a:spPr>
      <a:bodyPr wrap="square" rtlCol="0" anchor="ctr" anchorCtr="1">
        <a:spAutoFit/>
      </a:bodyPr>
      <a:lstStyle>
        <a:defPPr>
          <a:defRPr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Cloud skipper design template" id="{30DBBF30-EDA2-4408-9702-3B0A8AED6F12}" vid="{0F128B79-39D4-4007-9EC6-E245A2CC91E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ambria-Calibri">
      <a:majorFont>
        <a:latin typeface="Cambria" panose="0204050305040603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9TopShadow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3975" dist="41275" dir="14700000" algn="t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ambria-Calibri">
      <a:majorFont>
        <a:latin typeface="Cambria" panose="0204050305040603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9TopShadow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3975" dist="41275" dir="14700000" algn="t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AA1AFEDE-5CAF-4D05-AC35-0F55C5366E1C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Cloud skipper design slides</Template>
  <TotalTime>0</TotalTime>
  <Words>115</Words>
  <Application>Microsoft Office PowerPoint</Application>
  <PresentationFormat>Widescreen</PresentationFormat>
  <Paragraphs>33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6" baseType="lpstr">
      <vt:lpstr>Arial</vt:lpstr>
      <vt:lpstr>Calibri</vt:lpstr>
      <vt:lpstr>Cambria</vt:lpstr>
      <vt:lpstr>Cloud skipper design template</vt:lpstr>
      <vt:lpstr>Multnomah ARES </vt:lpstr>
      <vt:lpstr>The Field Station Continuum</vt:lpstr>
      <vt:lpstr>The Field Station Continuum</vt:lpstr>
      <vt:lpstr>The Field Station Continuum</vt:lpstr>
      <vt:lpstr>The Field Station Continuum</vt:lpstr>
      <vt:lpstr>The Field Station Continuum</vt:lpstr>
      <vt:lpstr>The Field Station Continuum</vt:lpstr>
      <vt:lpstr>The Field Station Continuum</vt:lpstr>
      <vt:lpstr>The Field Station Continuum</vt:lpstr>
      <vt:lpstr>The Field Station Continuum</vt:lpstr>
      <vt:lpstr>The Field Station Continuum</vt:lpstr>
      <vt:lpstr>The Field Station Continuum</vt:lpstr>
      <vt:lpstr>The Field Station Continuum</vt:lpstr>
      <vt:lpstr>The Field Station Continuum</vt:lpstr>
      <vt:lpstr>The Field Station Continuum</vt:lpstr>
      <vt:lpstr>The Field Station Continuum</vt:lpstr>
      <vt:lpstr>The Field Station Continuum</vt:lpstr>
      <vt:lpstr>The Field Station Continuum</vt:lpstr>
      <vt:lpstr>The Basic Components</vt:lpstr>
      <vt:lpstr>An ARES Field Station</vt:lpstr>
      <vt:lpstr>The Equipment Circle of Planning</vt:lpstr>
      <vt:lpstr>Multnomah ARES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keywords/>
  <cp:lastModifiedBy/>
  <cp:revision>1</cp:revision>
  <dcterms:created xsi:type="dcterms:W3CDTF">2016-04-27T04:32:36Z</dcterms:created>
  <dcterms:modified xsi:type="dcterms:W3CDTF">2017-02-23T07:17:21Z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TC034605089991</vt:lpwstr>
  </property>
</Properties>
</file>