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40" autoAdjust="0"/>
  </p:normalViewPr>
  <p:slideViewPr>
    <p:cSldViewPr>
      <p:cViewPr varScale="1">
        <p:scale>
          <a:sx n="79" d="100"/>
          <a:sy n="79" d="100"/>
        </p:scale>
        <p:origin x="10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Feb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8:00pm on ARRG Linked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</a:t>
            </a:r>
            <a:r>
              <a:rPr lang="en-US" dirty="0" smtClean="0"/>
              <a:t>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</a:t>
            </a:r>
            <a:r>
              <a:rPr lang="en-US" dirty="0" smtClean="0"/>
              <a:t>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Planning for Spring SET Continues</a:t>
            </a:r>
          </a:p>
          <a:p>
            <a:r>
              <a:rPr lang="en-US" dirty="0" smtClean="0"/>
              <a:t>County Ask Submitted</a:t>
            </a:r>
          </a:p>
          <a:p>
            <a:r>
              <a:rPr lang="en-US" dirty="0" smtClean="0"/>
              <a:t>Weekday Pros drill in June</a:t>
            </a:r>
          </a:p>
          <a:p>
            <a:r>
              <a:rPr lang="en-US" dirty="0" smtClean="0"/>
              <a:t>New SOP approved</a:t>
            </a:r>
          </a:p>
          <a:p>
            <a:r>
              <a:rPr lang="en-US" dirty="0" smtClean="0"/>
              <a:t>Work to do on the coordination front</a:t>
            </a:r>
          </a:p>
          <a:p>
            <a:r>
              <a:rPr lang="en-US" dirty="0" smtClean="0"/>
              <a:t>Outreach events</a:t>
            </a:r>
          </a:p>
          <a:p>
            <a:r>
              <a:rPr lang="en-US" dirty="0" smtClean="0"/>
              <a:t>Duty Officer Requests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C/A Team Drill </a:t>
            </a:r>
          </a:p>
          <a:p>
            <a:pPr lvl="1"/>
            <a:endParaRPr lang="en-US" dirty="0"/>
          </a:p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Drills should assume that resource net protocols have already been completed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Net Control can always send traffic off </a:t>
            </a:r>
            <a:r>
              <a:rPr lang="en-US" dirty="0" err="1" smtClean="0"/>
              <a:t>freq</a:t>
            </a:r>
            <a:r>
              <a:rPr lang="en-US" dirty="0" smtClean="0"/>
              <a:t> to be passed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Field Kits are working well!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 smtClean="0"/>
              <a:t>Led Drill    Sat Mar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Echo and Bravo </a:t>
            </a:r>
            <a:r>
              <a:rPr lang="en-US" dirty="0" smtClean="0"/>
              <a:t>Team</a:t>
            </a:r>
          </a:p>
          <a:p>
            <a:endParaRPr lang="en-US" dirty="0" smtClean="0"/>
          </a:p>
          <a:p>
            <a:r>
              <a:rPr lang="en-US" dirty="0" smtClean="0"/>
              <a:t>NO HF CERT (had been planned for Mar 18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Roll </a:t>
            </a:r>
            <a:r>
              <a:rPr lang="en-US" dirty="0" smtClean="0"/>
              <a:t>up J Pole Workshop Sat Mar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Contact Deb (dprovo@yahoo.com) for details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Spring </a:t>
            </a:r>
            <a:r>
              <a:rPr lang="en-US" dirty="0" smtClean="0"/>
              <a:t>SET Sat 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1444</TotalTime>
  <Words>348</Words>
  <Application>Microsoft Office PowerPoint</Application>
  <PresentationFormat>On-screen Show (4:3)</PresentationFormat>
  <Paragraphs>87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173</cp:revision>
  <dcterms:created xsi:type="dcterms:W3CDTF">2013-06-27T21:15:48Z</dcterms:created>
  <dcterms:modified xsi:type="dcterms:W3CDTF">2017-02-23T22:12:11Z</dcterms:modified>
</cp:coreProperties>
</file>