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72" r:id="rId4"/>
    <p:sldId id="273" r:id="rId5"/>
    <p:sldId id="267" r:id="rId6"/>
    <p:sldId id="274" r:id="rId7"/>
    <p:sldId id="268" r:id="rId8"/>
    <p:sldId id="337" r:id="rId9"/>
    <p:sldId id="291" r:id="rId10"/>
    <p:sldId id="33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40" autoAdjust="0"/>
  </p:normalViewPr>
  <p:slideViewPr>
    <p:cSldViewPr>
      <p:cViewPr varScale="1">
        <p:scale>
          <a:sx n="79" d="100"/>
          <a:sy n="79" d="100"/>
        </p:scale>
        <p:origin x="10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Mar 2017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Eli Pride W7ELI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 smtClean="0"/>
              <a:t>A- Robert </a:t>
            </a:r>
            <a:r>
              <a:rPr lang="en-US" dirty="0" err="1" smtClean="0"/>
              <a:t>Anglin</a:t>
            </a:r>
            <a:endParaRPr lang="en-US" dirty="0" smtClean="0"/>
          </a:p>
          <a:p>
            <a:r>
              <a:rPr lang="en-US" dirty="0" smtClean="0"/>
              <a:t>B- Matthew </a:t>
            </a:r>
            <a:r>
              <a:rPr lang="en-US" dirty="0" err="1" smtClean="0"/>
              <a:t>Bradburn</a:t>
            </a:r>
            <a:endParaRPr lang="en-US" dirty="0" smtClean="0"/>
          </a:p>
          <a:p>
            <a:r>
              <a:rPr lang="en-US" dirty="0" smtClean="0"/>
              <a:t>C- Steve Hall</a:t>
            </a:r>
          </a:p>
          <a:p>
            <a:r>
              <a:rPr lang="en-US" dirty="0" smtClean="0"/>
              <a:t>D- Nate Hersey</a:t>
            </a:r>
          </a:p>
          <a:p>
            <a:r>
              <a:rPr lang="en-US" dirty="0" smtClean="0"/>
              <a:t>E- Eli Pride</a:t>
            </a:r>
          </a:p>
          <a:p>
            <a:r>
              <a:rPr lang="en-US" dirty="0" smtClean="0"/>
              <a:t>M-Adam Karol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  <p:pic>
        <p:nvPicPr>
          <p:cNvPr id="12290" name="Picture 2" descr="https://upload.wikimedia.org/wikipedia/commons/thumb/8/8e/Map_of_Oregon_highlighting_Multnomah_County.svg/220px-Map_of_Oregon_highlighting_Multnomah_Coun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27465"/>
            <a:ext cx="4914900" cy="366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767072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Clubs are where you can get ham stuff we don’t teach or drill!!!!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PARC</a:t>
            </a:r>
            <a:r>
              <a:rPr lang="en-US" dirty="0" smtClean="0"/>
              <a:t>: Fourth Friday of the Month, 7:30pm at Liberty Centre Building (W7LT.org)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HVARC</a:t>
            </a:r>
            <a:r>
              <a:rPr lang="en-US" dirty="0" smtClean="0"/>
              <a:t>: Third Thursday of the Month, 7:30pm MHCC Rm 1001 (WB7QIW.org)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 Modes </a:t>
            </a:r>
            <a:r>
              <a:rPr lang="en-US" dirty="0"/>
              <a:t>Training Net - first Tuesday of each month </a:t>
            </a:r>
            <a:r>
              <a:rPr lang="en-US" dirty="0" smtClean="0"/>
              <a:t>8PM, </a:t>
            </a:r>
            <a:r>
              <a:rPr lang="en-US" dirty="0"/>
              <a:t>443.300 (100 Hz tone) 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THTN</a:t>
            </a:r>
            <a:r>
              <a:rPr lang="en-US" dirty="0" smtClean="0"/>
              <a:t>: 2</a:t>
            </a:r>
            <a:r>
              <a:rPr lang="en-US" baseline="30000" dirty="0" smtClean="0"/>
              <a:t>nd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Tues, 8:00 P.M. 147.180 (PL tone103.5)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ARES</a:t>
            </a:r>
            <a:r>
              <a:rPr lang="en-US" dirty="0" smtClean="0"/>
              <a:t> net: Wednesdays 7:00pm on 146.840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Neighborhood </a:t>
            </a:r>
            <a:r>
              <a:rPr lang="en-US" dirty="0" err="1" smtClean="0">
                <a:solidFill>
                  <a:srgbClr val="FF0000"/>
                </a:solidFill>
              </a:rPr>
              <a:t>Emerg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Training net (NECTN):        Sundays 8:00pm on ARRG Linked system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Updates</a:t>
            </a:r>
          </a:p>
          <a:p>
            <a:endParaRPr lang="en-US" dirty="0" smtClean="0"/>
          </a:p>
          <a:p>
            <a:r>
              <a:rPr lang="en-US" dirty="0" smtClean="0"/>
              <a:t>Events Completed</a:t>
            </a:r>
          </a:p>
          <a:p>
            <a:endParaRPr lang="en-US" dirty="0" smtClean="0"/>
          </a:p>
          <a:p>
            <a:r>
              <a:rPr lang="en-US" dirty="0" smtClean="0"/>
              <a:t>Events Upcoming</a:t>
            </a:r>
          </a:p>
          <a:p>
            <a:endParaRPr lang="en-US" dirty="0" smtClean="0"/>
          </a:p>
          <a:p>
            <a:r>
              <a:rPr lang="en-US" dirty="0" smtClean="0"/>
              <a:t>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29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 lvl="1"/>
            <a:r>
              <a:rPr lang="en-US" dirty="0" smtClean="0"/>
              <a:t>New Folks Q&amp;A @ 6:15 prior to the meeting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Planning for Spring SET </a:t>
            </a:r>
            <a:r>
              <a:rPr lang="en-US" dirty="0" smtClean="0"/>
              <a:t>Continues</a:t>
            </a:r>
          </a:p>
          <a:p>
            <a:r>
              <a:rPr lang="en-US" dirty="0" smtClean="0"/>
              <a:t>District Meeting</a:t>
            </a:r>
          </a:p>
          <a:p>
            <a:r>
              <a:rPr lang="en-US" dirty="0" smtClean="0"/>
              <a:t>60M HF Net (FEMA Interop)</a:t>
            </a:r>
          </a:p>
          <a:p>
            <a:pPr lvl="1"/>
            <a:r>
              <a:rPr lang="en-US" dirty="0" smtClean="0"/>
              <a:t>Thanks Joe and Chuck and Julie and Steve!</a:t>
            </a:r>
          </a:p>
          <a:p>
            <a:r>
              <a:rPr lang="en-US" dirty="0" smtClean="0"/>
              <a:t>State ARRL reporting </a:t>
            </a:r>
            <a:r>
              <a:rPr lang="en-US" dirty="0" err="1" smtClean="0"/>
              <a:t>Reqs</a:t>
            </a:r>
            <a:endParaRPr lang="en-US" dirty="0" smtClean="0"/>
          </a:p>
          <a:p>
            <a:r>
              <a:rPr lang="en-US" dirty="0" smtClean="0"/>
              <a:t>Trailer Licensing</a:t>
            </a:r>
          </a:p>
          <a:p>
            <a:r>
              <a:rPr lang="en-US" dirty="0" smtClean="0"/>
              <a:t>Need Technical </a:t>
            </a:r>
            <a:r>
              <a:rPr lang="en-US" smtClean="0"/>
              <a:t>Support?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E/B Team </a:t>
            </a:r>
            <a:r>
              <a:rPr lang="en-US" dirty="0" smtClean="0"/>
              <a:t>Drill </a:t>
            </a:r>
          </a:p>
          <a:p>
            <a:pPr lvl="1"/>
            <a:endParaRPr lang="en-US" dirty="0"/>
          </a:p>
          <a:p>
            <a:r>
              <a:rPr lang="en-US" dirty="0" smtClean="0"/>
              <a:t>Lessons Learned:</a:t>
            </a:r>
          </a:p>
          <a:p>
            <a:pPr lvl="1"/>
            <a:r>
              <a:rPr lang="en-US" dirty="0" smtClean="0"/>
              <a:t>First Drill for multiple folks– Thanks Matt!</a:t>
            </a:r>
          </a:p>
          <a:p>
            <a:pPr lvl="2"/>
            <a:r>
              <a:rPr lang="en-US" dirty="0" smtClean="0"/>
              <a:t>Voice Traffic</a:t>
            </a:r>
          </a:p>
          <a:p>
            <a:pPr lvl="2"/>
            <a:r>
              <a:rPr lang="en-US" dirty="0" smtClean="0"/>
              <a:t>ICS 309 </a:t>
            </a:r>
            <a:r>
              <a:rPr lang="en-US" dirty="0" err="1" smtClean="0"/>
              <a:t>Comms</a:t>
            </a:r>
            <a:r>
              <a:rPr lang="en-US" dirty="0" smtClean="0"/>
              <a:t> Log</a:t>
            </a:r>
          </a:p>
          <a:p>
            <a:pPr lvl="2"/>
            <a:r>
              <a:rPr lang="en-US" dirty="0" smtClean="0"/>
              <a:t>Accuracy is key – so Spell and Provide Fills as necessary!</a:t>
            </a:r>
            <a:endParaRPr lang="en-US" dirty="0" smtClean="0"/>
          </a:p>
          <a:p>
            <a:pPr lvl="1"/>
            <a:r>
              <a:rPr lang="en-US" dirty="0" smtClean="0"/>
              <a:t>Practice Field Station Setup – ok</a:t>
            </a:r>
          </a:p>
          <a:p>
            <a:pPr lvl="1"/>
            <a:r>
              <a:rPr lang="en-US" dirty="0" smtClean="0"/>
              <a:t>Made contacts for potential operating location site access</a:t>
            </a:r>
            <a:endParaRPr lang="en-US" dirty="0" smtClean="0"/>
          </a:p>
          <a:p>
            <a:pPr lvl="1"/>
            <a:r>
              <a:rPr lang="en-US" dirty="0" smtClean="0"/>
              <a:t>Field Kits are working </a:t>
            </a:r>
            <a:r>
              <a:rPr lang="en-US" dirty="0" smtClean="0"/>
              <a:t>well for MMSSTV</a:t>
            </a:r>
          </a:p>
          <a:p>
            <a:pPr lvl="1"/>
            <a:r>
              <a:rPr lang="en-US" dirty="0" smtClean="0"/>
              <a:t>Drill Length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Completed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83820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Antenna Build Workshop – Sat March 25th</a:t>
            </a:r>
          </a:p>
          <a:p>
            <a:endParaRPr lang="en-US" dirty="0"/>
          </a:p>
          <a:p>
            <a:r>
              <a:rPr lang="en-US" dirty="0" smtClean="0"/>
              <a:t>WALK MS – Sat April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Ton of folks signed up</a:t>
            </a:r>
          </a:p>
          <a:p>
            <a:pPr lvl="1"/>
            <a:r>
              <a:rPr lang="en-US" dirty="0" smtClean="0"/>
              <a:t>Drone ops (ABJ)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Spring SET </a:t>
            </a:r>
            <a:r>
              <a:rPr lang="en-US" dirty="0" smtClean="0"/>
              <a:t>- Sat </a:t>
            </a:r>
            <a:r>
              <a:rPr lang="en-US" dirty="0" smtClean="0"/>
              <a:t>April 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Locations being arranged – Contact your team leader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1483</TotalTime>
  <Words>371</Words>
  <Application>Microsoft Office PowerPoint</Application>
  <PresentationFormat>On-screen Show (4:3)</PresentationFormat>
  <Paragraphs>89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Regular Meetings and Nets</vt:lpstr>
      <vt:lpstr>Agenda</vt:lpstr>
      <vt:lpstr>Leadership updates</vt:lpstr>
      <vt:lpstr>Events Completed</vt:lpstr>
      <vt:lpstr> Events/Training Upcoming</vt:lpstr>
      <vt:lpstr>Other Announcements?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177</cp:revision>
  <dcterms:created xsi:type="dcterms:W3CDTF">2013-06-27T21:15:48Z</dcterms:created>
  <dcterms:modified xsi:type="dcterms:W3CDTF">2017-03-23T21:47:28Z</dcterms:modified>
</cp:coreProperties>
</file>