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8" r:id="rId9"/>
    <p:sldId id="337" r:id="rId10"/>
    <p:sldId id="291" r:id="rId11"/>
    <p:sldId id="33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 varScale="1">
        <p:scale>
          <a:sx n="79" d="100"/>
          <a:sy n="79" d="100"/>
        </p:scale>
        <p:origin x="10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" y="1678991"/>
            <a:ext cx="8382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SEA-PAC</a:t>
            </a:r>
          </a:p>
          <a:p>
            <a:pPr lvl="1"/>
            <a:r>
              <a:rPr lang="en-US" dirty="0" smtClean="0"/>
              <a:t>June 2/3/4</a:t>
            </a:r>
          </a:p>
          <a:p>
            <a:pPr lvl="1"/>
            <a:r>
              <a:rPr lang="en-US" dirty="0" smtClean="0"/>
              <a:t>Trailer Outreach</a:t>
            </a:r>
          </a:p>
          <a:p>
            <a:r>
              <a:rPr lang="en-US" dirty="0" smtClean="0"/>
              <a:t>A/B Team Drill</a:t>
            </a:r>
          </a:p>
          <a:p>
            <a:pPr lvl="1"/>
            <a:r>
              <a:rPr lang="en-US" dirty="0" smtClean="0"/>
              <a:t>June 10</a:t>
            </a:r>
            <a:r>
              <a:rPr lang="en-US" baseline="30000" dirty="0" smtClean="0"/>
              <a:t>th</a:t>
            </a:r>
            <a:r>
              <a:rPr lang="en-US" dirty="0" smtClean="0"/>
              <a:t>, Remember </a:t>
            </a:r>
            <a:r>
              <a:rPr lang="en-US" dirty="0" err="1" smtClean="0"/>
              <a:t>PtP</a:t>
            </a:r>
            <a:r>
              <a:rPr lang="en-US" dirty="0" smtClean="0"/>
              <a:t>!</a:t>
            </a:r>
          </a:p>
          <a:p>
            <a:r>
              <a:rPr lang="en-US" dirty="0" smtClean="0"/>
              <a:t>Field Day – </a:t>
            </a:r>
          </a:p>
          <a:p>
            <a:r>
              <a:rPr lang="en-US" dirty="0" smtClean="0"/>
              <a:t>PARC at Kelly Butte and HARC at Larch Mountain</a:t>
            </a:r>
          </a:p>
          <a:p>
            <a:pPr lvl="1"/>
            <a:r>
              <a:rPr lang="en-US" dirty="0" smtClean="0"/>
              <a:t>June 24</a:t>
            </a:r>
            <a:r>
              <a:rPr lang="en-US" baseline="30000" dirty="0" smtClean="0"/>
              <a:t>th</a:t>
            </a:r>
            <a:r>
              <a:rPr lang="en-US" dirty="0" smtClean="0"/>
              <a:t>/25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HF Campout - Molalla</a:t>
            </a:r>
          </a:p>
          <a:p>
            <a:pPr lvl="1"/>
            <a:r>
              <a:rPr lang="en-US" dirty="0" smtClean="0"/>
              <a:t>July 28</a:t>
            </a:r>
            <a:r>
              <a:rPr lang="en-US" baseline="30000" dirty="0" smtClean="0"/>
              <a:t>th</a:t>
            </a:r>
            <a:r>
              <a:rPr lang="en-US" dirty="0" smtClean="0"/>
              <a:t> – 30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5bux/Person/Day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Eli Pride W7ELI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147.180 (PL tone103.5)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</a:t>
            </a:r>
            <a:r>
              <a:rPr lang="en-US" dirty="0" smtClean="0"/>
              <a:t>8:05pm </a:t>
            </a:r>
            <a:r>
              <a:rPr lang="en-US" dirty="0" smtClean="0"/>
              <a:t>on ARRG Linked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endParaRPr lang="en-US" dirty="0" smtClean="0"/>
          </a:p>
          <a:p>
            <a:r>
              <a:rPr lang="en-US" dirty="0" smtClean="0"/>
              <a:t>Events Upcoming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New Folks Q&amp;A @ 6:15 prior to the </a:t>
            </a:r>
            <a:r>
              <a:rPr lang="en-US" dirty="0" smtClean="0"/>
              <a:t>meeting</a:t>
            </a:r>
            <a:endParaRPr lang="en-US" dirty="0" smtClean="0"/>
          </a:p>
          <a:p>
            <a:r>
              <a:rPr lang="en-US" dirty="0" smtClean="0"/>
              <a:t>State ARRL reporting </a:t>
            </a:r>
            <a:r>
              <a:rPr lang="en-US" dirty="0" err="1" smtClean="0"/>
              <a:t>Reqs</a:t>
            </a:r>
            <a:r>
              <a:rPr lang="en-US" dirty="0" smtClean="0"/>
              <a:t> – Numbers for the Section ARRL Reports looking better</a:t>
            </a:r>
          </a:p>
          <a:p>
            <a:r>
              <a:rPr lang="en-US" dirty="0" smtClean="0"/>
              <a:t>Spring SET AAR work continues</a:t>
            </a:r>
          </a:p>
          <a:p>
            <a:pPr lvl="1"/>
            <a:r>
              <a:rPr lang="en-US" dirty="0" smtClean="0"/>
              <a:t>Multnomah – Pre Briefs for new and major events</a:t>
            </a:r>
          </a:p>
          <a:p>
            <a:pPr lvl="1"/>
            <a:r>
              <a:rPr lang="en-US" dirty="0" smtClean="0"/>
              <a:t>VHF Radios in trailer repaired!</a:t>
            </a:r>
          </a:p>
          <a:p>
            <a:r>
              <a:rPr lang="en-US" dirty="0" smtClean="0"/>
              <a:t>ARRL SM – Legislature committee testimony</a:t>
            </a:r>
          </a:p>
          <a:p>
            <a:pPr lvl="1"/>
            <a:r>
              <a:rPr lang="en-US" dirty="0" smtClean="0"/>
              <a:t>Well Received</a:t>
            </a:r>
          </a:p>
          <a:p>
            <a:pPr lvl="1"/>
            <a:r>
              <a:rPr lang="en-US" dirty="0" smtClean="0"/>
              <a:t>Shout Out to MC ARES!</a:t>
            </a:r>
            <a:endParaRPr lang="en-US" dirty="0" smtClean="0"/>
          </a:p>
          <a:p>
            <a:r>
              <a:rPr lang="en-US" dirty="0" smtClean="0"/>
              <a:t>Sisters ARES Section Meeting</a:t>
            </a:r>
          </a:p>
          <a:p>
            <a:pPr lvl="1"/>
            <a:r>
              <a:rPr lang="en-US" dirty="0" smtClean="0"/>
              <a:t>Thanks Deb!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38 Folks from around the state</a:t>
            </a:r>
          </a:p>
          <a:p>
            <a:endParaRPr lang="en-US" dirty="0" smtClean="0"/>
          </a:p>
          <a:p>
            <a:r>
              <a:rPr lang="en-US" dirty="0" smtClean="0"/>
              <a:t>Oregon Section – ARRL award for excellence in Cascadia Rising Drill</a:t>
            </a:r>
          </a:p>
          <a:p>
            <a:endParaRPr lang="en-US" dirty="0" smtClean="0"/>
          </a:p>
          <a:p>
            <a:r>
              <a:rPr lang="en-US" dirty="0" smtClean="0"/>
              <a:t>MC ARES recognition for OEMAA Award</a:t>
            </a:r>
          </a:p>
          <a:p>
            <a:endParaRPr lang="en-US" dirty="0" smtClean="0"/>
          </a:p>
          <a:p>
            <a:r>
              <a:rPr lang="en-US" dirty="0" smtClean="0"/>
              <a:t>ARRL – ARES program Upgrades</a:t>
            </a:r>
          </a:p>
          <a:p>
            <a:endParaRPr lang="en-US" dirty="0" smtClean="0"/>
          </a:p>
          <a:p>
            <a:r>
              <a:rPr lang="en-US" dirty="0" smtClean="0"/>
              <a:t>Section ARES executive committee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Sisters State ARES </a:t>
            </a:r>
            <a:r>
              <a:rPr lang="en-US" dirty="0" err="1" smtClean="0"/>
              <a:t>mtg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37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D/C </a:t>
            </a:r>
            <a:r>
              <a:rPr lang="en-US" dirty="0" smtClean="0"/>
              <a:t>Team Drill </a:t>
            </a:r>
            <a:endParaRPr lang="en-US" dirty="0"/>
          </a:p>
          <a:p>
            <a:pPr lvl="1"/>
            <a:r>
              <a:rPr lang="en-US" dirty="0" smtClean="0"/>
              <a:t>Logging</a:t>
            </a:r>
          </a:p>
          <a:p>
            <a:pPr lvl="2"/>
            <a:r>
              <a:rPr lang="en-US" dirty="0" smtClean="0"/>
              <a:t>309 Which tactical messages logged?</a:t>
            </a:r>
          </a:p>
          <a:p>
            <a:pPr lvl="2"/>
            <a:r>
              <a:rPr lang="en-US" dirty="0" smtClean="0"/>
              <a:t>214 logging was good</a:t>
            </a:r>
            <a:endParaRPr lang="en-US" dirty="0" smtClean="0"/>
          </a:p>
          <a:p>
            <a:pPr lvl="1"/>
            <a:r>
              <a:rPr lang="en-US" dirty="0" smtClean="0"/>
              <a:t>Simplex/Simplex/Repeater Coverage – Hills are tough</a:t>
            </a:r>
          </a:p>
          <a:p>
            <a:pPr lvl="1"/>
            <a:r>
              <a:rPr lang="en-US" dirty="0" smtClean="0"/>
              <a:t>Digi Kits – Great to set up!</a:t>
            </a:r>
          </a:p>
          <a:p>
            <a:endParaRPr lang="en-US" dirty="0"/>
          </a:p>
          <a:p>
            <a:r>
              <a:rPr lang="en-US" dirty="0" smtClean="0"/>
              <a:t>Going Forward – Attempt to incorporate </a:t>
            </a:r>
            <a:r>
              <a:rPr lang="en-US" dirty="0" err="1" smtClean="0"/>
              <a:t>PtP</a:t>
            </a:r>
            <a:r>
              <a:rPr lang="en-US" dirty="0" smtClean="0"/>
              <a:t> </a:t>
            </a:r>
            <a:r>
              <a:rPr lang="en-US" dirty="0" err="1" smtClean="0"/>
              <a:t>Winlink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1531</TotalTime>
  <Words>409</Words>
  <Application>Microsoft Office PowerPoint</Application>
  <PresentationFormat>On-screen Show (4:3)</PresentationFormat>
  <Paragraphs>100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Sisters State ARES mtg</vt:lpstr>
      <vt:lpstr>Events Completed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182</cp:revision>
  <dcterms:created xsi:type="dcterms:W3CDTF">2013-06-27T21:15:48Z</dcterms:created>
  <dcterms:modified xsi:type="dcterms:W3CDTF">2017-05-25T23:40:26Z</dcterms:modified>
</cp:coreProperties>
</file>