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66" r:id="rId3"/>
    <p:sldId id="272" r:id="rId4"/>
    <p:sldId id="273" r:id="rId5"/>
    <p:sldId id="267" r:id="rId6"/>
    <p:sldId id="274" r:id="rId7"/>
    <p:sldId id="268" r:id="rId8"/>
    <p:sldId id="339" r:id="rId9"/>
    <p:sldId id="337" r:id="rId10"/>
    <p:sldId id="291" r:id="rId11"/>
    <p:sldId id="341" r:id="rId12"/>
    <p:sldId id="342" r:id="rId13"/>
    <p:sldId id="340" r:id="rId14"/>
    <p:sldId id="33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94640" autoAdjust="0"/>
  </p:normalViewPr>
  <p:slideViewPr>
    <p:cSldViewPr>
      <p:cViewPr varScale="1">
        <p:scale>
          <a:sx n="79" d="100"/>
          <a:sy n="79" d="100"/>
        </p:scale>
        <p:origin x="108" y="8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2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9E098-C2B6-42DD-88E3-DE30BA3CB6A4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5F22B-311E-46C2-853D-9DC5DE6ED1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62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7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64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39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84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0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6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4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97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15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42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59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82FB009-51B6-4796-BF35-39A8C955C2B7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82FB009-51B6-4796-BF35-39A8C955C2B7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82FB009-51B6-4796-BF35-39A8C955C2B7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Leadership@multnomahares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Leadership@multnomahares.or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096" y="2458081"/>
            <a:ext cx="7772400" cy="1829761"/>
          </a:xfrm>
        </p:spPr>
        <p:txBody>
          <a:bodyPr/>
          <a:lstStyle/>
          <a:p>
            <a:r>
              <a:rPr lang="en-US" dirty="0" smtClean="0"/>
              <a:t>Multnomah County ARES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96" y="4353144"/>
            <a:ext cx="7772400" cy="1199704"/>
          </a:xfrm>
        </p:spPr>
        <p:txBody>
          <a:bodyPr/>
          <a:lstStyle/>
          <a:p>
            <a:r>
              <a:rPr lang="en-US" dirty="0" smtClean="0"/>
              <a:t>June 2017</a:t>
            </a:r>
            <a:endParaRPr lang="en-US" dirty="0"/>
          </a:p>
        </p:txBody>
      </p:sp>
      <p:pic>
        <p:nvPicPr>
          <p:cNvPr id="4" name="Picture 6" descr="http://ares.santa-cruz.ca.us/images/ares-cl-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2971800" cy="28469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6324600"/>
            <a:ext cx="638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MultnomahARES.org   Leadership@multnomahARES.org</a:t>
            </a:r>
            <a:endParaRPr lang="en-US" dirty="0"/>
          </a:p>
        </p:txBody>
      </p:sp>
      <p:sp>
        <p:nvSpPr>
          <p:cNvPr id="6" name="AutoShape 2" descr="Displaying 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19270"/>
            <a:ext cx="3724275" cy="326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7680" y="1678991"/>
            <a:ext cx="8382000" cy="4343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PARC </a:t>
            </a:r>
            <a:r>
              <a:rPr lang="en-US" dirty="0" smtClean="0"/>
              <a:t>at Kelly Butte and HARC at Larch Mountain</a:t>
            </a:r>
          </a:p>
          <a:p>
            <a:pPr lvl="1"/>
            <a:r>
              <a:rPr lang="en-US" dirty="0" smtClean="0"/>
              <a:t>June 24</a:t>
            </a:r>
            <a:r>
              <a:rPr lang="en-US" baseline="30000" dirty="0" smtClean="0"/>
              <a:t>th</a:t>
            </a:r>
            <a:r>
              <a:rPr lang="en-US" dirty="0" smtClean="0"/>
              <a:t>/25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July Meeting – Potluck in the parking lot + Raffle</a:t>
            </a:r>
            <a:endParaRPr lang="en-US" dirty="0" smtClean="0"/>
          </a:p>
          <a:p>
            <a:r>
              <a:rPr lang="en-US" dirty="0" smtClean="0"/>
              <a:t>HF Campout - Molalla</a:t>
            </a:r>
          </a:p>
          <a:p>
            <a:pPr lvl="1"/>
            <a:r>
              <a:rPr lang="en-US" dirty="0" smtClean="0"/>
              <a:t>July 28</a:t>
            </a:r>
            <a:r>
              <a:rPr lang="en-US" baseline="30000" dirty="0" smtClean="0"/>
              <a:t>th</a:t>
            </a:r>
            <a:r>
              <a:rPr lang="en-US" dirty="0" smtClean="0"/>
              <a:t> – 30</a:t>
            </a:r>
            <a:r>
              <a:rPr lang="en-US" baseline="30000" dirty="0" smtClean="0"/>
              <a:t>th</a:t>
            </a:r>
          </a:p>
          <a:p>
            <a:pPr lvl="1"/>
            <a:r>
              <a:rPr lang="en-US" dirty="0" smtClean="0"/>
              <a:t>5bux/Person/Day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Maker Faire – 9/17</a:t>
            </a:r>
          </a:p>
          <a:p>
            <a:r>
              <a:rPr lang="en-US" dirty="0" smtClean="0"/>
              <a:t>Gresham Get Ready – 9/17</a:t>
            </a:r>
          </a:p>
          <a:p>
            <a:r>
              <a:rPr lang="en-US" dirty="0" smtClean="0"/>
              <a:t>Hillsboro Air Show – 9/22 – 9/24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Events/Training Upcoming</a:t>
            </a:r>
            <a:endParaRPr lang="en-US" dirty="0"/>
          </a:p>
        </p:txBody>
      </p:sp>
      <p:sp>
        <p:nvSpPr>
          <p:cNvPr id="4" name="AutoShape 2" descr="Displaying 20130623_044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6" descr="http://ares.santa-cruz.ca.us/images/ares-cl-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0"/>
            <a:ext cx="1752600" cy="16789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729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7680" y="1678991"/>
            <a:ext cx="8382000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HF </a:t>
            </a:r>
            <a:r>
              <a:rPr lang="en-US" dirty="0" smtClean="0"/>
              <a:t>Campout - Molalla</a:t>
            </a:r>
          </a:p>
          <a:p>
            <a:pPr lvl="1"/>
            <a:r>
              <a:rPr lang="en-US" dirty="0" smtClean="0"/>
              <a:t>July 28</a:t>
            </a:r>
            <a:r>
              <a:rPr lang="en-US" baseline="30000" dirty="0" smtClean="0"/>
              <a:t>th</a:t>
            </a:r>
            <a:r>
              <a:rPr lang="en-US" dirty="0" smtClean="0"/>
              <a:t> – </a:t>
            </a:r>
            <a:r>
              <a:rPr lang="en-US" dirty="0" smtClean="0"/>
              <a:t>30</a:t>
            </a:r>
            <a:r>
              <a:rPr lang="en-US" baseline="30000" dirty="0" smtClean="0"/>
              <a:t>th</a:t>
            </a:r>
          </a:p>
          <a:p>
            <a:endParaRPr lang="en-US" baseline="30000" dirty="0"/>
          </a:p>
          <a:p>
            <a:r>
              <a:rPr lang="en-US" dirty="0" smtClean="0"/>
              <a:t>Aquila Vista Study Area (</a:t>
            </a:r>
            <a:r>
              <a:rPr lang="en-US" dirty="0" err="1" smtClean="0"/>
              <a:t>Waaaaaay</a:t>
            </a:r>
            <a:r>
              <a:rPr lang="en-US" dirty="0" smtClean="0"/>
              <a:t> Up the </a:t>
            </a:r>
            <a:r>
              <a:rPr lang="en-US" dirty="0" err="1" smtClean="0"/>
              <a:t>Mollalla</a:t>
            </a:r>
            <a:r>
              <a:rPr lang="en-US" dirty="0" smtClean="0"/>
              <a:t> River in BLM land)</a:t>
            </a:r>
            <a:endParaRPr lang="en-US" baseline="30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Events/Training Upcoming</a:t>
            </a:r>
            <a:endParaRPr lang="en-US" dirty="0"/>
          </a:p>
        </p:txBody>
      </p:sp>
      <p:sp>
        <p:nvSpPr>
          <p:cNvPr id="4" name="AutoShape 2" descr="Displaying 20130623_044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6" descr="http://ares.santa-cruz.ca.us/images/ares-cl-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0"/>
            <a:ext cx="1752600" cy="1678991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681" y="3823259"/>
            <a:ext cx="5250687" cy="295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1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7680" y="1678991"/>
            <a:ext cx="8382000" cy="911809"/>
          </a:xfrm>
        </p:spPr>
        <p:txBody>
          <a:bodyPr>
            <a:normAutofit/>
          </a:bodyPr>
          <a:lstStyle/>
          <a:p>
            <a:r>
              <a:rPr lang="en-US" dirty="0" smtClean="0"/>
              <a:t>HF </a:t>
            </a:r>
            <a:r>
              <a:rPr lang="en-US" dirty="0" smtClean="0"/>
              <a:t>Campout - Molalla</a:t>
            </a:r>
          </a:p>
          <a:p>
            <a:pPr lvl="1"/>
            <a:r>
              <a:rPr lang="en-US" dirty="0" smtClean="0"/>
              <a:t>July 28</a:t>
            </a:r>
            <a:r>
              <a:rPr lang="en-US" baseline="30000" dirty="0" smtClean="0"/>
              <a:t>th</a:t>
            </a:r>
            <a:r>
              <a:rPr lang="en-US" dirty="0" smtClean="0"/>
              <a:t> – </a:t>
            </a:r>
            <a:r>
              <a:rPr lang="en-US" dirty="0" smtClean="0"/>
              <a:t>30</a:t>
            </a:r>
            <a:r>
              <a:rPr lang="en-US" baseline="30000" dirty="0" smtClean="0"/>
              <a:t>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Events/Training Upcoming</a:t>
            </a:r>
            <a:endParaRPr lang="en-US" dirty="0"/>
          </a:p>
        </p:txBody>
      </p:sp>
      <p:sp>
        <p:nvSpPr>
          <p:cNvPr id="4" name="AutoShape 2" descr="Displaying 20130623_044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6" descr="http://ares.santa-cruz.ca.us/images/ares-cl-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0"/>
            <a:ext cx="1752600" cy="1678991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7450"/>
            <a:ext cx="5283199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943350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4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Raffle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245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Announcements?</a:t>
            </a:r>
            <a:endParaRPr lang="en-US" dirty="0"/>
          </a:p>
        </p:txBody>
      </p:sp>
      <p:sp>
        <p:nvSpPr>
          <p:cNvPr id="4" name="AutoShape 2" descr="Image result for ARES RA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3212" y="1584960"/>
            <a:ext cx="4120532" cy="3958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744" y="173355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20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743200"/>
            <a:ext cx="8229600" cy="4525963"/>
          </a:xfrm>
        </p:spPr>
        <p:txBody>
          <a:bodyPr/>
          <a:lstStyle/>
          <a:p>
            <a:r>
              <a:rPr lang="en-US" dirty="0" smtClean="0"/>
              <a:t>First Meeting?  Please introduce yourself!</a:t>
            </a:r>
          </a:p>
          <a:p>
            <a:endParaRPr lang="en-US" dirty="0" smtClean="0"/>
          </a:p>
          <a:p>
            <a:r>
              <a:rPr lang="en-US" dirty="0" smtClean="0"/>
              <a:t>Please sign the attendance sheet.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6400" cy="2163762"/>
          </a:xfrm>
        </p:spPr>
        <p:txBody>
          <a:bodyPr>
            <a:normAutofit/>
          </a:bodyPr>
          <a:lstStyle/>
          <a:p>
            <a:r>
              <a:rPr lang="en-US" dirty="0" smtClean="0"/>
              <a:t>Welcome to the ARRL field unit for Multnomah County!</a:t>
            </a:r>
            <a:endParaRPr lang="en-US" dirty="0"/>
          </a:p>
        </p:txBody>
      </p:sp>
      <p:pic>
        <p:nvPicPr>
          <p:cNvPr id="4" name="Picture 6" descr="http://ares.santa-cruz.ca.us/images/ares-cl-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0"/>
            <a:ext cx="1752600" cy="167899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11334"/>
            <a:ext cx="4114800" cy="2746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4700" y="6400800"/>
            <a:ext cx="49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Robert Anglin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Emergency Coordinator:  Nathan Hersey N9VCU</a:t>
            </a:r>
          </a:p>
          <a:p>
            <a:r>
              <a:rPr lang="en-US" dirty="0" smtClean="0"/>
              <a:t>Assistant </a:t>
            </a:r>
            <a:r>
              <a:rPr lang="en-US" dirty="0"/>
              <a:t>EC: </a:t>
            </a:r>
            <a:r>
              <a:rPr lang="en-US" dirty="0" smtClean="0"/>
              <a:t>Adam </a:t>
            </a:r>
            <a:r>
              <a:rPr lang="en-US" dirty="0"/>
              <a:t>Karol KF7LJH</a:t>
            </a:r>
          </a:p>
          <a:p>
            <a:r>
              <a:rPr lang="en-US" dirty="0"/>
              <a:t>Assistant EC: Robert </a:t>
            </a:r>
            <a:r>
              <a:rPr lang="en-US" dirty="0" err="1"/>
              <a:t>Anglin</a:t>
            </a:r>
            <a:r>
              <a:rPr lang="en-US" dirty="0"/>
              <a:t> WX5TEX</a:t>
            </a:r>
          </a:p>
          <a:p>
            <a:r>
              <a:rPr lang="en-US" dirty="0"/>
              <a:t>Assistant EC: Deb Provo KK7DEB</a:t>
            </a:r>
          </a:p>
          <a:p>
            <a:r>
              <a:rPr lang="en-US" dirty="0"/>
              <a:t>Training Manager: </a:t>
            </a:r>
            <a:r>
              <a:rPr lang="en-US" dirty="0" smtClean="0"/>
              <a:t>Eli Pride W7ELI</a:t>
            </a:r>
            <a:endParaRPr lang="en-US" dirty="0"/>
          </a:p>
          <a:p>
            <a:r>
              <a:rPr lang="en-US" dirty="0"/>
              <a:t>Net Manager: </a:t>
            </a:r>
            <a:r>
              <a:rPr lang="en-US" dirty="0" smtClean="0"/>
              <a:t>Marino </a:t>
            </a:r>
            <a:r>
              <a:rPr lang="en-US" dirty="0" err="1" smtClean="0"/>
              <a:t>Duregon</a:t>
            </a:r>
            <a:r>
              <a:rPr lang="en-US" dirty="0" smtClean="0"/>
              <a:t> KG7EMV</a:t>
            </a:r>
            <a:endParaRPr lang="en-US" dirty="0"/>
          </a:p>
          <a:p>
            <a:r>
              <a:rPr lang="en-US" dirty="0"/>
              <a:t>Web Master: </a:t>
            </a:r>
            <a:r>
              <a:rPr lang="en-US" dirty="0" smtClean="0"/>
              <a:t>Brian Cochrane KE7QPV</a:t>
            </a:r>
          </a:p>
          <a:p>
            <a:r>
              <a:rPr lang="en-US" dirty="0" smtClean="0"/>
              <a:t>PIO: Steve Hall W7RSH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Team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6" t="29206" r="30000" b="7129"/>
          <a:stretch/>
        </p:blipFill>
        <p:spPr>
          <a:xfrm>
            <a:off x="7498080" y="4547286"/>
            <a:ext cx="1676400" cy="2310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9780" y="6581001"/>
            <a:ext cx="49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Robert Anglin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369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189038"/>
            <a:ext cx="8229600" cy="4525963"/>
          </a:xfrm>
        </p:spPr>
        <p:txBody>
          <a:bodyPr>
            <a:normAutofit/>
          </a:bodyPr>
          <a:lstStyle/>
          <a:p>
            <a:endParaRPr lang="en-US" sz="2600" dirty="0"/>
          </a:p>
          <a:p>
            <a:r>
              <a:rPr lang="en-US" dirty="0" smtClean="0"/>
              <a:t>A- Robert </a:t>
            </a:r>
            <a:r>
              <a:rPr lang="en-US" dirty="0" err="1" smtClean="0"/>
              <a:t>Anglin</a:t>
            </a:r>
            <a:endParaRPr lang="en-US" dirty="0" smtClean="0"/>
          </a:p>
          <a:p>
            <a:r>
              <a:rPr lang="en-US" dirty="0" smtClean="0"/>
              <a:t>B- Matthew </a:t>
            </a:r>
            <a:r>
              <a:rPr lang="en-US" dirty="0" err="1" smtClean="0"/>
              <a:t>Bradburn</a:t>
            </a:r>
            <a:endParaRPr lang="en-US" dirty="0" smtClean="0"/>
          </a:p>
          <a:p>
            <a:r>
              <a:rPr lang="en-US" dirty="0" smtClean="0"/>
              <a:t>C- Steve Hall</a:t>
            </a:r>
          </a:p>
          <a:p>
            <a:r>
              <a:rPr lang="en-US" dirty="0" smtClean="0"/>
              <a:t>D- Nate Hersey</a:t>
            </a:r>
          </a:p>
          <a:p>
            <a:r>
              <a:rPr lang="en-US" dirty="0" smtClean="0"/>
              <a:t>E- Eli Pride</a:t>
            </a:r>
          </a:p>
          <a:p>
            <a:r>
              <a:rPr lang="en-US" dirty="0" smtClean="0"/>
              <a:t>M-Adam Karol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Leaders</a:t>
            </a:r>
            <a:endParaRPr lang="en-US" dirty="0"/>
          </a:p>
        </p:txBody>
      </p:sp>
      <p:pic>
        <p:nvPicPr>
          <p:cNvPr id="12290" name="Picture 2" descr="https://upload.wikimedia.org/wikipedia/commons/thumb/8/8e/Map_of_Oregon_highlighting_Multnomah_County.svg/220px-Map_of_Oregon_highlighting_Multnomah_County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927465"/>
            <a:ext cx="4914900" cy="3663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276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81328"/>
            <a:ext cx="8077200" cy="4767072"/>
          </a:xfrm>
        </p:spPr>
        <p:txBody>
          <a:bodyPr>
            <a:normAutofit fontScale="70000" lnSpcReduction="20000"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Clubs are where you can get ham stuff we don’t teach or drill!!!!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PARC</a:t>
            </a:r>
            <a:r>
              <a:rPr lang="en-US" dirty="0" smtClean="0"/>
              <a:t>: Fourth Friday of the Month, 7:30pm at Liberty Centre Building (W7LT.org)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HARC</a:t>
            </a:r>
            <a:r>
              <a:rPr lang="en-US" dirty="0" smtClean="0"/>
              <a:t>: Third Thursday of the Month, 7:30pm MHCC Rm 1001 (WB7QIW.org) 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Digital</a:t>
            </a:r>
            <a:r>
              <a:rPr lang="en-US" dirty="0" smtClean="0"/>
              <a:t> Modes </a:t>
            </a:r>
            <a:r>
              <a:rPr lang="en-US" dirty="0"/>
              <a:t>Training Net - first Tuesday of each month </a:t>
            </a:r>
            <a:r>
              <a:rPr lang="en-US" dirty="0" smtClean="0"/>
              <a:t>8PM, </a:t>
            </a:r>
            <a:r>
              <a:rPr lang="en-US" dirty="0"/>
              <a:t>443.300 (100 Hz tone) </a:t>
            </a:r>
            <a:endParaRPr lang="en-US" dirty="0" smtClean="0"/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THTN</a:t>
            </a:r>
            <a:r>
              <a:rPr lang="en-US" dirty="0" smtClean="0"/>
              <a:t>: 2</a:t>
            </a:r>
            <a:r>
              <a:rPr lang="en-US" baseline="30000" dirty="0" smtClean="0"/>
              <a:t>nd</a:t>
            </a:r>
            <a:r>
              <a:rPr lang="en-US" dirty="0" smtClean="0"/>
              <a:t> and 4</a:t>
            </a:r>
            <a:r>
              <a:rPr lang="en-US" baseline="30000" dirty="0" smtClean="0"/>
              <a:t>th</a:t>
            </a:r>
            <a:r>
              <a:rPr lang="en-US" dirty="0" smtClean="0"/>
              <a:t> Tues, 8:00 P.M. 147.180 (PL tone103.5)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ARES</a:t>
            </a:r>
            <a:r>
              <a:rPr lang="en-US" dirty="0" smtClean="0"/>
              <a:t> net: Wednesdays 7:00pm on 146.840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Neighborhood </a:t>
            </a:r>
            <a:r>
              <a:rPr lang="en-US" dirty="0" err="1" smtClean="0">
                <a:solidFill>
                  <a:srgbClr val="FF0000"/>
                </a:solidFill>
              </a:rPr>
              <a:t>Emerg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  <a:r>
              <a:rPr lang="en-US" dirty="0" err="1" smtClean="0">
                <a:solidFill>
                  <a:srgbClr val="FF0000"/>
                </a:solidFill>
              </a:rPr>
              <a:t>Comms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Training net (NECTN):        Sundays </a:t>
            </a:r>
            <a:r>
              <a:rPr lang="en-US" dirty="0" smtClean="0"/>
              <a:t>8:00pm </a:t>
            </a:r>
            <a:r>
              <a:rPr lang="en-US" dirty="0" smtClean="0"/>
              <a:t>on </a:t>
            </a:r>
            <a:r>
              <a:rPr lang="en-US" dirty="0" smtClean="0"/>
              <a:t>443.3 (+, 100Hz)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Regular Meetings and Nets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Leadership Updates</a:t>
            </a:r>
          </a:p>
          <a:p>
            <a:endParaRPr lang="en-US" dirty="0" smtClean="0"/>
          </a:p>
          <a:p>
            <a:r>
              <a:rPr lang="en-US" dirty="0" smtClean="0"/>
              <a:t>Events Completed</a:t>
            </a:r>
          </a:p>
          <a:p>
            <a:endParaRPr lang="en-US" dirty="0" smtClean="0"/>
          </a:p>
          <a:p>
            <a:r>
              <a:rPr lang="en-US" dirty="0" smtClean="0"/>
              <a:t>Events Upcoming</a:t>
            </a:r>
          </a:p>
          <a:p>
            <a:endParaRPr lang="en-US" dirty="0" smtClean="0"/>
          </a:p>
          <a:p>
            <a:r>
              <a:rPr lang="en-US" dirty="0" smtClean="0"/>
              <a:t>Training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pic>
        <p:nvPicPr>
          <p:cNvPr id="1026" name="Picture 2" descr="http://static.giantbomb.com/uploads/scale_small/9/93538/1647845-acme_photo_radio_tower_02.1100822_st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47800"/>
            <a:ext cx="34290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2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Contact Leadership</a:t>
            </a:r>
          </a:p>
          <a:p>
            <a:pPr lvl="1"/>
            <a:r>
              <a:rPr lang="en-US" dirty="0" smtClean="0">
                <a:hlinkClick r:id="rId3"/>
              </a:rPr>
              <a:t>Leadership@multnomahares.org</a:t>
            </a:r>
            <a:endParaRPr lang="en-US" dirty="0" smtClean="0"/>
          </a:p>
          <a:p>
            <a:pPr lvl="1"/>
            <a:r>
              <a:rPr lang="en-US" dirty="0" smtClean="0"/>
              <a:t>New Folks Q&amp;A @ 6:15 prior to the </a:t>
            </a:r>
            <a:r>
              <a:rPr lang="en-US" dirty="0" smtClean="0"/>
              <a:t>meeting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National Reporting:</a:t>
            </a:r>
          </a:p>
          <a:p>
            <a:pPr lvl="1"/>
            <a:r>
              <a:rPr lang="en-US" dirty="0" smtClean="0"/>
              <a:t>48/71 sections reporting (OR included)</a:t>
            </a:r>
          </a:p>
          <a:p>
            <a:pPr lvl="1"/>
            <a:r>
              <a:rPr lang="en-US" dirty="0" smtClean="0"/>
              <a:t>1.1 </a:t>
            </a:r>
            <a:r>
              <a:rPr lang="en-US" dirty="0" err="1" smtClean="0"/>
              <a:t>Megabux</a:t>
            </a:r>
            <a:r>
              <a:rPr lang="en-US" dirty="0" smtClean="0"/>
              <a:t> of volunteer value (&gt;58k personnel hours total amongst &gt;22.8K ARES members)</a:t>
            </a:r>
          </a:p>
          <a:p>
            <a:r>
              <a:rPr lang="en-US" dirty="0" smtClean="0"/>
              <a:t>DRT  - Potentially in mid October </a:t>
            </a:r>
          </a:p>
          <a:p>
            <a:r>
              <a:rPr lang="en-US" dirty="0" smtClean="0"/>
              <a:t>New training </a:t>
            </a:r>
            <a:r>
              <a:rPr lang="en-US" dirty="0"/>
              <a:t>p</a:t>
            </a:r>
            <a:r>
              <a:rPr lang="en-US" dirty="0" smtClean="0"/>
              <a:t>lan is live on web</a:t>
            </a:r>
          </a:p>
          <a:p>
            <a:r>
              <a:rPr lang="en-US" dirty="0" smtClean="0"/>
              <a:t>OOEM Activation</a:t>
            </a:r>
          </a:p>
          <a:p>
            <a:r>
              <a:rPr lang="en-US" dirty="0" smtClean="0"/>
              <a:t>Potential for Eclipse Ops – More </a:t>
            </a:r>
            <a:r>
              <a:rPr lang="en-US" dirty="0" err="1" smtClean="0"/>
              <a:t>infor</a:t>
            </a:r>
            <a:r>
              <a:rPr lang="en-US" dirty="0" smtClean="0"/>
              <a:t> being </a:t>
            </a:r>
            <a:r>
              <a:rPr lang="en-US" dirty="0" err="1" smtClean="0"/>
              <a:t>requsted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562" y="154084"/>
            <a:ext cx="8229600" cy="1143000"/>
          </a:xfrm>
        </p:spPr>
        <p:txBody>
          <a:bodyPr/>
          <a:lstStyle/>
          <a:p>
            <a:r>
              <a:rPr lang="en-US" dirty="0" smtClean="0"/>
              <a:t>Leadership updates</a:t>
            </a:r>
            <a:endParaRPr lang="en-US" dirty="0"/>
          </a:p>
        </p:txBody>
      </p:sp>
      <p:pic>
        <p:nvPicPr>
          <p:cNvPr id="5" name="Picture 6" descr="http://ares.santa-cruz.ca.us/images/ares-cl-l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0"/>
            <a:ext cx="1752600" cy="1678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Contact Leadership</a:t>
            </a:r>
          </a:p>
          <a:p>
            <a:pPr lvl="1"/>
            <a:r>
              <a:rPr lang="en-US" dirty="0" smtClean="0">
                <a:hlinkClick r:id="rId3"/>
              </a:rPr>
              <a:t>Leadership@multnomahares.org</a:t>
            </a:r>
            <a:endParaRPr lang="en-US" dirty="0" smtClean="0"/>
          </a:p>
          <a:p>
            <a:pPr marL="109728" indent="0">
              <a:buNone/>
            </a:pPr>
            <a:endParaRPr lang="en-US" dirty="0" smtClean="0"/>
          </a:p>
          <a:p>
            <a:r>
              <a:rPr lang="en-US" dirty="0" smtClean="0"/>
              <a:t>DRT  - Potentially in mid October </a:t>
            </a:r>
          </a:p>
          <a:p>
            <a:r>
              <a:rPr lang="en-US" dirty="0" smtClean="0"/>
              <a:t>New training </a:t>
            </a:r>
            <a:r>
              <a:rPr lang="en-US" dirty="0"/>
              <a:t>p</a:t>
            </a:r>
            <a:r>
              <a:rPr lang="en-US" dirty="0" smtClean="0"/>
              <a:t>lan is live on web</a:t>
            </a:r>
          </a:p>
          <a:p>
            <a:r>
              <a:rPr lang="en-US" dirty="0" smtClean="0"/>
              <a:t>OOEM Activation – Snap and handled</a:t>
            </a:r>
          </a:p>
          <a:p>
            <a:r>
              <a:rPr lang="en-US" dirty="0" smtClean="0"/>
              <a:t>Potential for Eclipse Ops – More info to come</a:t>
            </a:r>
          </a:p>
          <a:p>
            <a:r>
              <a:rPr lang="en-US" dirty="0" smtClean="0"/>
              <a:t>County Kits – In Progress</a:t>
            </a:r>
          </a:p>
          <a:p>
            <a:r>
              <a:rPr lang="en-US" dirty="0"/>
              <a:t>Team Hour Reporting</a:t>
            </a:r>
          </a:p>
          <a:p>
            <a:pPr lvl="1"/>
            <a:r>
              <a:rPr lang="en-US" dirty="0"/>
              <a:t>Team Participation spreadsheet in ARES folder </a:t>
            </a:r>
          </a:p>
          <a:p>
            <a:r>
              <a:rPr lang="en-US" dirty="0"/>
              <a:t>PBEM EOC </a:t>
            </a:r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562" y="154084"/>
            <a:ext cx="8229600" cy="1143000"/>
          </a:xfrm>
        </p:spPr>
        <p:txBody>
          <a:bodyPr/>
          <a:lstStyle/>
          <a:p>
            <a:r>
              <a:rPr lang="en-US" dirty="0" smtClean="0"/>
              <a:t>Leadership updates</a:t>
            </a:r>
            <a:endParaRPr lang="en-US" dirty="0"/>
          </a:p>
        </p:txBody>
      </p:sp>
      <p:pic>
        <p:nvPicPr>
          <p:cNvPr id="5" name="Picture 6" descr="http://ares.santa-cruz.ca.us/images/ares-cl-l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0"/>
            <a:ext cx="1752600" cy="16789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0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382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SEA-PAC outreach with Trailer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 smtClean="0"/>
              <a:t>A/B Team Drill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 Completed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23622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27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1565</TotalTime>
  <Words>433</Words>
  <Application>Microsoft Office PowerPoint</Application>
  <PresentationFormat>On-screen Show (4:3)</PresentationFormat>
  <Paragraphs>107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Lucida Sans Unicode</vt:lpstr>
      <vt:lpstr>Verdana</vt:lpstr>
      <vt:lpstr>Wingdings 2</vt:lpstr>
      <vt:lpstr>Wingdings 3</vt:lpstr>
      <vt:lpstr>Concourse</vt:lpstr>
      <vt:lpstr>Multnomah County ARES</vt:lpstr>
      <vt:lpstr>Welcome to the ARRL field unit for Multnomah County!</vt:lpstr>
      <vt:lpstr>Leadership Team</vt:lpstr>
      <vt:lpstr>Team Leaders</vt:lpstr>
      <vt:lpstr>Regular Meetings and Nets</vt:lpstr>
      <vt:lpstr>Agenda</vt:lpstr>
      <vt:lpstr>Leadership updates</vt:lpstr>
      <vt:lpstr>Leadership updates</vt:lpstr>
      <vt:lpstr>Events Completed</vt:lpstr>
      <vt:lpstr> Events/Training Upcoming</vt:lpstr>
      <vt:lpstr> Events/Training Upcoming</vt:lpstr>
      <vt:lpstr> Events/Training Upcoming</vt:lpstr>
      <vt:lpstr>Raffle</vt:lpstr>
      <vt:lpstr>Other Announcements?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Nathan</dc:creator>
  <cp:lastModifiedBy>Nathan Hersey</cp:lastModifiedBy>
  <cp:revision>187</cp:revision>
  <dcterms:created xsi:type="dcterms:W3CDTF">2013-06-27T21:15:48Z</dcterms:created>
  <dcterms:modified xsi:type="dcterms:W3CDTF">2017-06-22T22:40:22Z</dcterms:modified>
</cp:coreProperties>
</file>