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55" d="100"/>
          <a:sy n="55" d="100"/>
        </p:scale>
        <p:origin x="78" y="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8:00pm on 443.3 (+,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State activity for Eclipse – Doug Jimenez et al.</a:t>
            </a:r>
            <a:endParaRPr lang="en-US" dirty="0" smtClean="0"/>
          </a:p>
          <a:p>
            <a:r>
              <a:rPr lang="en-US" dirty="0" smtClean="0"/>
              <a:t>August Multnomah Report – 83 Members / 233 Hours for July</a:t>
            </a:r>
            <a:endParaRPr lang="en-US" dirty="0"/>
          </a:p>
          <a:p>
            <a:r>
              <a:rPr lang="en-US" dirty="0" smtClean="0"/>
              <a:t>PBEM training</a:t>
            </a:r>
          </a:p>
          <a:p>
            <a:r>
              <a:rPr lang="en-US" dirty="0" smtClean="0"/>
              <a:t>UASI Repeater Funds</a:t>
            </a:r>
          </a:p>
          <a:p>
            <a:r>
              <a:rPr lang="en-US" dirty="0" smtClean="0"/>
              <a:t>Packet Gateway Work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HF Campout</a:t>
            </a:r>
          </a:p>
          <a:p>
            <a:r>
              <a:rPr lang="en-US" dirty="0" smtClean="0"/>
              <a:t>Charlie Mike Team Drill</a:t>
            </a:r>
            <a:endParaRPr lang="en-US" dirty="0"/>
          </a:p>
          <a:p>
            <a:r>
              <a:rPr lang="en-US" dirty="0" smtClean="0"/>
              <a:t>Grant County Training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sp>
        <p:nvSpPr>
          <p:cNvPr id="5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812925"/>
            <a:ext cx="504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-1660525"/>
            <a:ext cx="504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588"/>
            <a:ext cx="5074257" cy="2852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0"/>
            <a:ext cx="3771900" cy="2828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4068614"/>
            <a:ext cx="37719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678991"/>
            <a:ext cx="83820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Gresham </a:t>
            </a:r>
            <a:r>
              <a:rPr lang="en-US" dirty="0" smtClean="0"/>
              <a:t>Get Ready – </a:t>
            </a:r>
            <a:r>
              <a:rPr lang="en-US" dirty="0" smtClean="0"/>
              <a:t>9/17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Hillsboro Air Show – 9/22 – 9/24</a:t>
            </a:r>
          </a:p>
          <a:p>
            <a:endParaRPr lang="en-US" dirty="0" smtClean="0"/>
          </a:p>
          <a:p>
            <a:r>
              <a:rPr lang="en-US" dirty="0" smtClean="0"/>
              <a:t>Marathon – 10/8</a:t>
            </a:r>
          </a:p>
          <a:p>
            <a:endParaRPr lang="en-US" dirty="0" smtClean="0"/>
          </a:p>
          <a:p>
            <a:r>
              <a:rPr lang="en-US" dirty="0" smtClean="0"/>
              <a:t>Tech Classes Sept 16</a:t>
            </a:r>
            <a:r>
              <a:rPr lang="en-US" baseline="30000" dirty="0" smtClean="0"/>
              <a:t>th</a:t>
            </a:r>
            <a:r>
              <a:rPr lang="en-US" dirty="0" smtClean="0"/>
              <a:t> /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Tech Classes (YL) Oct 12</a:t>
            </a:r>
            <a:r>
              <a:rPr lang="en-US" baseline="30000" dirty="0" smtClean="0"/>
              <a:t>th</a:t>
            </a:r>
            <a:r>
              <a:rPr lang="en-US" dirty="0" smtClean="0"/>
              <a:t> through 21st</a:t>
            </a:r>
          </a:p>
          <a:p>
            <a:endParaRPr lang="en-US" dirty="0"/>
          </a:p>
          <a:p>
            <a:r>
              <a:rPr lang="en-US" dirty="0" err="1" smtClean="0"/>
              <a:t>Rickreall</a:t>
            </a:r>
            <a:r>
              <a:rPr lang="en-US" dirty="0" smtClean="0"/>
              <a:t> 10/21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1606</TotalTime>
  <Words>316</Words>
  <Application>Microsoft Office PowerPoint</Application>
  <PresentationFormat>On-screen Show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191</cp:revision>
  <dcterms:created xsi:type="dcterms:W3CDTF">2013-06-27T21:15:48Z</dcterms:created>
  <dcterms:modified xsi:type="dcterms:W3CDTF">2017-08-24T22:46:17Z</dcterms:modified>
</cp:coreProperties>
</file>