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37" r:id="rId9"/>
    <p:sldId id="346" r:id="rId10"/>
    <p:sldId id="356" r:id="rId11"/>
    <p:sldId id="291" r:id="rId12"/>
    <p:sldId id="355" r:id="rId13"/>
    <p:sldId id="33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40" autoAdjust="0"/>
  </p:normalViewPr>
  <p:slideViewPr>
    <p:cSldViewPr>
      <p:cViewPr varScale="1">
        <p:scale>
          <a:sx n="125" d="100"/>
          <a:sy n="125" d="100"/>
        </p:scale>
        <p:origin x="11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Protective Equipment!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9687"/>
            <a:ext cx="3429000" cy="2572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839923" cy="256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8934"/>
            <a:ext cx="3832303" cy="2557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4" y="3998934"/>
            <a:ext cx="3833985" cy="25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3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" y="1678991"/>
            <a:ext cx="8382000" cy="4343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BEECN – Oct 29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Delta / Alpha Team Drill Nov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Potential Field Operations Dec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3815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from MCEM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84363"/>
            <a:ext cx="6629400" cy="4408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40" y="41275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Eli Pride W7ELI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 smtClean="0"/>
              <a:t>A- Robert </a:t>
            </a:r>
            <a:r>
              <a:rPr lang="en-US" dirty="0" err="1" smtClean="0"/>
              <a:t>Anglin</a:t>
            </a:r>
            <a:endParaRPr lang="en-US" dirty="0" smtClean="0"/>
          </a:p>
          <a:p>
            <a:r>
              <a:rPr lang="en-US" dirty="0" smtClean="0"/>
              <a:t>B- Matthew </a:t>
            </a:r>
            <a:r>
              <a:rPr lang="en-US" dirty="0" err="1" smtClean="0"/>
              <a:t>Bradburn</a:t>
            </a:r>
            <a:endParaRPr lang="en-US" dirty="0" smtClean="0"/>
          </a:p>
          <a:p>
            <a:r>
              <a:rPr lang="en-US" dirty="0" smtClean="0"/>
              <a:t>C- Steve Hall</a:t>
            </a:r>
          </a:p>
          <a:p>
            <a:r>
              <a:rPr lang="en-US" dirty="0" smtClean="0"/>
              <a:t>D- Nate Hersey</a:t>
            </a:r>
          </a:p>
          <a:p>
            <a:r>
              <a:rPr lang="en-US" dirty="0" smtClean="0"/>
              <a:t>E- Eli Pride</a:t>
            </a:r>
          </a:p>
          <a:p>
            <a:r>
              <a:rPr lang="en-US" dirty="0" smtClean="0"/>
              <a:t>M-Adam Karol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HARC</a:t>
            </a:r>
            <a:r>
              <a:rPr lang="en-US" dirty="0" smtClean="0"/>
              <a:t>: Third Thursday of the Month, 7:30pm MHCC Rm 1001 (WB7QIW.org)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THTN</a:t>
            </a:r>
            <a:r>
              <a:rPr lang="en-US" dirty="0" smtClean="0"/>
              <a:t>: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Tues, 8:00 P.M. 147.180 (PL tone103.5)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      Sundays 8:10pm on 147.040(</a:t>
            </a:r>
            <a:r>
              <a:rPr lang="en-US" b="1" dirty="0" smtClean="0"/>
              <a:t>+</a:t>
            </a:r>
            <a:r>
              <a:rPr lang="en-US" dirty="0" smtClean="0"/>
              <a:t>, 100Hz)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endParaRPr lang="en-US" dirty="0" smtClean="0"/>
          </a:p>
          <a:p>
            <a:r>
              <a:rPr lang="en-US" dirty="0" smtClean="0"/>
              <a:t>Events Completed</a:t>
            </a:r>
          </a:p>
          <a:p>
            <a:endParaRPr lang="en-US" dirty="0" smtClean="0"/>
          </a:p>
          <a:p>
            <a:r>
              <a:rPr lang="en-US" dirty="0" smtClean="0"/>
              <a:t>Events Upcoming</a:t>
            </a:r>
          </a:p>
          <a:p>
            <a:endParaRPr lang="en-US" dirty="0" smtClean="0"/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29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lvl="1"/>
            <a:r>
              <a:rPr lang="en-US" dirty="0" smtClean="0"/>
              <a:t>New Folks Q&amp;A @ 6:15 prior to the meeting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NOVEMBER MEETING ONE WEEK EARLY!!!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Multnomah EC Report – </a:t>
            </a:r>
            <a:r>
              <a:rPr lang="en-US" dirty="0" smtClean="0"/>
              <a:t>88</a:t>
            </a:r>
            <a:r>
              <a:rPr lang="en-US" dirty="0" smtClean="0">
                <a:solidFill>
                  <a:srgbClr val="FF0000"/>
                </a:solidFill>
              </a:rPr>
              <a:t>(+3)</a:t>
            </a:r>
            <a:r>
              <a:rPr lang="en-US" dirty="0" smtClean="0"/>
              <a:t> </a:t>
            </a:r>
            <a:r>
              <a:rPr lang="en-US" dirty="0" smtClean="0"/>
              <a:t>Members / </a:t>
            </a:r>
            <a:r>
              <a:rPr lang="en-US" dirty="0" smtClean="0"/>
              <a:t>643 </a:t>
            </a:r>
            <a:r>
              <a:rPr lang="en-US" dirty="0" smtClean="0"/>
              <a:t>Hours for </a:t>
            </a:r>
            <a:r>
              <a:rPr lang="en-US" dirty="0" smtClean="0"/>
              <a:t>September</a:t>
            </a:r>
            <a:endParaRPr lang="en-US" dirty="0" smtClean="0"/>
          </a:p>
          <a:p>
            <a:r>
              <a:rPr lang="en-US" dirty="0" smtClean="0"/>
              <a:t>Membership Survey </a:t>
            </a:r>
            <a:endParaRPr lang="en-US" dirty="0" smtClean="0"/>
          </a:p>
          <a:p>
            <a:r>
              <a:rPr lang="en-US" dirty="0" smtClean="0"/>
              <a:t>UASI </a:t>
            </a:r>
            <a:r>
              <a:rPr lang="en-US" dirty="0" smtClean="0"/>
              <a:t>Grant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Go-Kit Training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sp>
        <p:nvSpPr>
          <p:cNvPr id="6" name="AutoShape 4" descr="Inline image 1"/>
          <p:cNvSpPr>
            <a:spLocks noChangeAspect="1" noChangeArrowheads="1"/>
          </p:cNvSpPr>
          <p:nvPr/>
        </p:nvSpPr>
        <p:spPr bwMode="auto">
          <a:xfrm flipH="1" flipV="1">
            <a:off x="490728" y="1600200"/>
            <a:ext cx="4469012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3296" y="1411224"/>
            <a:ext cx="8382000" cy="434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 dirty="0" smtClean="0"/>
          </a:p>
          <a:p>
            <a:r>
              <a:rPr lang="en-US" dirty="0" smtClean="0"/>
              <a:t>Portland Marathon</a:t>
            </a:r>
          </a:p>
          <a:p>
            <a:endParaRPr lang="en-US" dirty="0" smtClean="0"/>
          </a:p>
          <a:p>
            <a:r>
              <a:rPr lang="en-US" dirty="0" smtClean="0"/>
              <a:t>Fall SET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Rickreall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52" y="78327"/>
            <a:ext cx="1905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750535"/>
            <a:ext cx="5410200" cy="37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94778"/>
            <a:ext cx="3733800" cy="2316162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Stations</a:t>
            </a:r>
          </a:p>
          <a:p>
            <a:pPr lvl="1"/>
            <a:r>
              <a:rPr lang="en-US" dirty="0" smtClean="0"/>
              <a:t>N9VCU</a:t>
            </a:r>
          </a:p>
          <a:p>
            <a:pPr lvl="1"/>
            <a:r>
              <a:rPr lang="en-US" dirty="0" smtClean="0"/>
              <a:t>K7MCE</a:t>
            </a:r>
          </a:p>
          <a:p>
            <a:pPr lvl="1"/>
            <a:r>
              <a:rPr lang="en-US" dirty="0" smtClean="0"/>
              <a:t>N7MCU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Attacks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01" y="0"/>
            <a:ext cx="3961112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4655517" cy="3106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01" y="3200400"/>
            <a:ext cx="38831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60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1957</TotalTime>
  <Words>309</Words>
  <Application>Microsoft Office PowerPoint</Application>
  <PresentationFormat>On-screen Show (4:3)</PresentationFormat>
  <Paragraphs>88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Events Completed</vt:lpstr>
      <vt:lpstr>Mars Attacks </vt:lpstr>
      <vt:lpstr>Personal Protective Equipment!</vt:lpstr>
      <vt:lpstr> Events/Training Upcoming</vt:lpstr>
      <vt:lpstr>A word from MCEM</vt:lpstr>
      <vt:lpstr>Other Announcements?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232</cp:revision>
  <dcterms:created xsi:type="dcterms:W3CDTF">2013-06-27T21:15:48Z</dcterms:created>
  <dcterms:modified xsi:type="dcterms:W3CDTF">2017-10-26T13:06:58Z</dcterms:modified>
</cp:coreProperties>
</file>