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"/>
  </p:notesMasterIdLst>
  <p:sldIdLst>
    <p:sldId id="256" r:id="rId2"/>
    <p:sldId id="266" r:id="rId3"/>
    <p:sldId id="272" r:id="rId4"/>
    <p:sldId id="273" r:id="rId5"/>
    <p:sldId id="267" r:id="rId6"/>
    <p:sldId id="274" r:id="rId7"/>
    <p:sldId id="268" r:id="rId8"/>
    <p:sldId id="337" r:id="rId9"/>
    <p:sldId id="291" r:id="rId10"/>
    <p:sldId id="336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08" autoAdjust="0"/>
    <p:restoredTop sz="94640" autoAdjust="0"/>
  </p:normalViewPr>
  <p:slideViewPr>
    <p:cSldViewPr>
      <p:cViewPr varScale="1">
        <p:scale>
          <a:sx n="79" d="100"/>
          <a:sy n="79" d="100"/>
        </p:scale>
        <p:origin x="108" y="8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428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D9E098-C2B6-42DD-88E3-DE30BA3CB6A4}" type="datetimeFigureOut">
              <a:rPr lang="en-US" smtClean="0"/>
              <a:pPr/>
              <a:t>11/16/2017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15F22B-311E-46C2-853D-9DC5DE6ED12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2625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15F22B-311E-46C2-853D-9DC5DE6ED12A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478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15F22B-311E-46C2-853D-9DC5DE6ED12A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0841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15F22B-311E-46C2-853D-9DC5DE6ED12A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8031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15F22B-311E-46C2-853D-9DC5DE6ED12A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064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15F22B-311E-46C2-853D-9DC5DE6ED12A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545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15F22B-311E-46C2-853D-9DC5DE6ED12A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3976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15F22B-311E-46C2-853D-9DC5DE6ED12A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9155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15F22B-311E-46C2-853D-9DC5DE6ED12A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4593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grpSp>
        <p:nvGrpSpPr>
          <p:cNvPr id="2" name="Group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382FB009-51B6-4796-BF35-39A8C955C2B7}" type="datetimeFigureOut">
              <a:rPr lang="en-US" smtClean="0"/>
              <a:pPr/>
              <a:t>11/16/2017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7F8E7A43-1B7E-4726-B137-D8A9D995C0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82FB009-51B6-4796-BF35-39A8C955C2B7}" type="datetimeFigureOut">
              <a:rPr lang="en-US" smtClean="0"/>
              <a:pPr/>
              <a:t>11/16/2017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F8E7A43-1B7E-4726-B137-D8A9D995C0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82FB009-51B6-4796-BF35-39A8C955C2B7}" type="datetimeFigureOut">
              <a:rPr lang="en-US" smtClean="0"/>
              <a:pPr/>
              <a:t>11/16/2017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F8E7A43-1B7E-4726-B137-D8A9D995C0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82FB009-51B6-4796-BF35-39A8C955C2B7}" type="datetimeFigureOut">
              <a:rPr lang="en-US" smtClean="0"/>
              <a:pPr/>
              <a:t>11/16/2017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F8E7A43-1B7E-4726-B137-D8A9D995C01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82FB009-51B6-4796-BF35-39A8C955C2B7}" type="datetimeFigureOut">
              <a:rPr lang="en-US" smtClean="0"/>
              <a:pPr/>
              <a:t>11/16/2017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F8E7A43-1B7E-4726-B137-D8A9D995C01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82FB009-51B6-4796-BF35-39A8C955C2B7}" type="datetimeFigureOut">
              <a:rPr lang="en-US" smtClean="0"/>
              <a:pPr/>
              <a:t>11/16/2017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F8E7A43-1B7E-4726-B137-D8A9D995C01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82FB009-51B6-4796-BF35-39A8C955C2B7}" type="datetimeFigureOut">
              <a:rPr lang="en-US" smtClean="0"/>
              <a:pPr/>
              <a:t>11/16/2017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F8E7A43-1B7E-4726-B137-D8A9D995C0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82FB009-51B6-4796-BF35-39A8C955C2B7}" type="datetimeFigureOut">
              <a:rPr lang="en-US" smtClean="0"/>
              <a:pPr/>
              <a:t>11/16/2017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F8E7A43-1B7E-4726-B137-D8A9D995C01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82FB009-51B6-4796-BF35-39A8C955C2B7}" type="datetimeFigureOut">
              <a:rPr lang="en-US" smtClean="0"/>
              <a:pPr/>
              <a:t>11/16/2017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F8E7A43-1B7E-4726-B137-D8A9D995C0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382FB009-51B6-4796-BF35-39A8C955C2B7}" type="datetimeFigureOut">
              <a:rPr lang="en-US" smtClean="0"/>
              <a:pPr/>
              <a:t>11/16/2017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F8E7A43-1B7E-4726-B137-D8A9D995C0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382FB009-51B6-4796-BF35-39A8C955C2B7}" type="datetimeFigureOut">
              <a:rPr lang="en-US" smtClean="0"/>
              <a:pPr/>
              <a:t>11/16/2017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7F8E7A43-1B7E-4726-B137-D8A9D995C01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382FB009-51B6-4796-BF35-39A8C955C2B7}" type="datetimeFigureOut">
              <a:rPr lang="en-US" smtClean="0"/>
              <a:pPr/>
              <a:t>11/16/2017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7F8E7A43-1B7E-4726-B137-D8A9D995C01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mailto:Leadership@multnomahares.org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8096" y="2458081"/>
            <a:ext cx="7772400" cy="1829761"/>
          </a:xfrm>
        </p:spPr>
        <p:txBody>
          <a:bodyPr/>
          <a:lstStyle/>
          <a:p>
            <a:r>
              <a:rPr lang="en-US" dirty="0" smtClean="0"/>
              <a:t>Multnomah County ARES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8096" y="4353144"/>
            <a:ext cx="7772400" cy="1199704"/>
          </a:xfrm>
        </p:spPr>
        <p:txBody>
          <a:bodyPr/>
          <a:lstStyle/>
          <a:p>
            <a:r>
              <a:rPr lang="en-US" dirty="0" smtClean="0"/>
              <a:t>November 2017</a:t>
            </a:r>
            <a:endParaRPr lang="en-US" dirty="0"/>
          </a:p>
        </p:txBody>
      </p:sp>
      <p:pic>
        <p:nvPicPr>
          <p:cNvPr id="4" name="Picture 6" descr="http://ares.santa-cruz.ca.us/images/ares-cl-lr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0"/>
            <a:ext cx="2971800" cy="2846985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85800" y="6324600"/>
            <a:ext cx="63882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MultnomahARES.org   Leadership@multnomahARES.org</a:t>
            </a:r>
            <a:endParaRPr lang="en-US" dirty="0"/>
          </a:p>
        </p:txBody>
      </p:sp>
      <p:sp>
        <p:nvSpPr>
          <p:cNvPr id="6" name="AutoShape 2" descr="Displaying image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57800" y="19270"/>
            <a:ext cx="3724275" cy="32650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Announcements?</a:t>
            </a:r>
            <a:endParaRPr lang="en-US" dirty="0"/>
          </a:p>
        </p:txBody>
      </p:sp>
      <p:sp>
        <p:nvSpPr>
          <p:cNvPr id="4" name="AutoShape 2" descr="Image result for ARES RAC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3212" y="1584960"/>
            <a:ext cx="4120532" cy="39585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3744" y="1733550"/>
            <a:ext cx="381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9204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2743200"/>
            <a:ext cx="8229600" cy="4525963"/>
          </a:xfrm>
        </p:spPr>
        <p:txBody>
          <a:bodyPr/>
          <a:lstStyle/>
          <a:p>
            <a:r>
              <a:rPr lang="en-US" dirty="0" smtClean="0"/>
              <a:t>First Meeting?  Please introduce yourself!</a:t>
            </a:r>
          </a:p>
          <a:p>
            <a:endParaRPr lang="en-US" dirty="0" smtClean="0"/>
          </a:p>
          <a:p>
            <a:r>
              <a:rPr lang="en-US" dirty="0" smtClean="0"/>
              <a:t>Please sign the attendance sheet.</a:t>
            </a:r>
          </a:p>
          <a:p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5486400" cy="2163762"/>
          </a:xfrm>
        </p:spPr>
        <p:txBody>
          <a:bodyPr>
            <a:normAutofit/>
          </a:bodyPr>
          <a:lstStyle/>
          <a:p>
            <a:r>
              <a:rPr lang="en-US" dirty="0" smtClean="0"/>
              <a:t>Welcome to the ARRL field unit for Multnomah County!</a:t>
            </a:r>
            <a:endParaRPr lang="en-US" dirty="0"/>
          </a:p>
        </p:txBody>
      </p:sp>
      <p:pic>
        <p:nvPicPr>
          <p:cNvPr id="4" name="Picture 6" descr="http://ares.santa-cruz.ca.us/images/ares-cl-lr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91400" y="0"/>
            <a:ext cx="1752600" cy="1678991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4111334"/>
            <a:ext cx="4114800" cy="274666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314700" y="6400800"/>
            <a:ext cx="4953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Photo: Robert Anglin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Emergency Coordinator:  Nathan Hersey N9VCU</a:t>
            </a:r>
          </a:p>
          <a:p>
            <a:r>
              <a:rPr lang="en-US" dirty="0" smtClean="0"/>
              <a:t>Assistant </a:t>
            </a:r>
            <a:r>
              <a:rPr lang="en-US" dirty="0"/>
              <a:t>EC: </a:t>
            </a:r>
            <a:r>
              <a:rPr lang="en-US" dirty="0" smtClean="0"/>
              <a:t>Adam </a:t>
            </a:r>
            <a:r>
              <a:rPr lang="en-US" dirty="0"/>
              <a:t>Karol KF7LJH</a:t>
            </a:r>
          </a:p>
          <a:p>
            <a:r>
              <a:rPr lang="en-US" dirty="0"/>
              <a:t>Assistant EC: Robert </a:t>
            </a:r>
            <a:r>
              <a:rPr lang="en-US" dirty="0" err="1"/>
              <a:t>Anglin</a:t>
            </a:r>
            <a:r>
              <a:rPr lang="en-US" dirty="0"/>
              <a:t> WX5TEX</a:t>
            </a:r>
          </a:p>
          <a:p>
            <a:r>
              <a:rPr lang="en-US" dirty="0"/>
              <a:t>Assistant EC: Deb Provo KK7DEB</a:t>
            </a:r>
          </a:p>
          <a:p>
            <a:r>
              <a:rPr lang="en-US" dirty="0"/>
              <a:t>Training Manager: </a:t>
            </a:r>
            <a:r>
              <a:rPr lang="en-US" dirty="0" smtClean="0"/>
              <a:t>John Underwood KI7LYP</a:t>
            </a:r>
            <a:endParaRPr lang="en-US" dirty="0"/>
          </a:p>
          <a:p>
            <a:r>
              <a:rPr lang="en-US" dirty="0"/>
              <a:t>Net Manager: </a:t>
            </a:r>
            <a:r>
              <a:rPr lang="en-US" dirty="0" smtClean="0"/>
              <a:t>Open!</a:t>
            </a:r>
            <a:endParaRPr lang="en-US" dirty="0"/>
          </a:p>
          <a:p>
            <a:r>
              <a:rPr lang="en-US" dirty="0"/>
              <a:t>Web Master: </a:t>
            </a:r>
            <a:r>
              <a:rPr lang="en-US" dirty="0" smtClean="0"/>
              <a:t>Brian Cochrane KE7QPV</a:t>
            </a:r>
          </a:p>
          <a:p>
            <a:r>
              <a:rPr lang="en-US" dirty="0" smtClean="0"/>
              <a:t>PIO: Steve Hall W7RSH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Leadership Team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66" t="29206" r="30000" b="7129"/>
          <a:stretch/>
        </p:blipFill>
        <p:spPr>
          <a:xfrm>
            <a:off x="7498080" y="4547286"/>
            <a:ext cx="1676400" cy="231071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859780" y="6581001"/>
            <a:ext cx="4953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Photo: Robert Anglin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493698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1000" y="1189038"/>
            <a:ext cx="8229600" cy="4525963"/>
          </a:xfrm>
        </p:spPr>
        <p:txBody>
          <a:bodyPr>
            <a:normAutofit/>
          </a:bodyPr>
          <a:lstStyle/>
          <a:p>
            <a:endParaRPr lang="en-US" sz="2600" dirty="0"/>
          </a:p>
          <a:p>
            <a:r>
              <a:rPr lang="en-US" dirty="0" smtClean="0"/>
              <a:t>A- Robert </a:t>
            </a:r>
            <a:r>
              <a:rPr lang="en-US" dirty="0" err="1" smtClean="0"/>
              <a:t>Anglin</a:t>
            </a:r>
            <a:endParaRPr lang="en-US" dirty="0" smtClean="0"/>
          </a:p>
          <a:p>
            <a:r>
              <a:rPr lang="en-US" dirty="0" smtClean="0"/>
              <a:t>B- Matthew </a:t>
            </a:r>
            <a:r>
              <a:rPr lang="en-US" dirty="0" err="1" smtClean="0"/>
              <a:t>Bradburn</a:t>
            </a:r>
            <a:endParaRPr lang="en-US" dirty="0" smtClean="0"/>
          </a:p>
          <a:p>
            <a:r>
              <a:rPr lang="en-US" dirty="0" smtClean="0"/>
              <a:t>C- Steve Hall</a:t>
            </a:r>
          </a:p>
          <a:p>
            <a:r>
              <a:rPr lang="en-US" dirty="0" smtClean="0"/>
              <a:t>D- Nate Hersey</a:t>
            </a:r>
          </a:p>
          <a:p>
            <a:r>
              <a:rPr lang="en-US" dirty="0" smtClean="0"/>
              <a:t>E- Eli Pride</a:t>
            </a:r>
          </a:p>
          <a:p>
            <a:r>
              <a:rPr lang="en-US" dirty="0" smtClean="0"/>
              <a:t>M-Adam Karol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Team Leaders</a:t>
            </a:r>
            <a:endParaRPr lang="en-US" dirty="0"/>
          </a:p>
        </p:txBody>
      </p:sp>
      <p:pic>
        <p:nvPicPr>
          <p:cNvPr id="12290" name="Picture 2" descr="https://upload.wikimedia.org/wikipedia/commons/thumb/8/8e/Map_of_Oregon_highlighting_Multnomah_County.svg/220px-Map_of_Oregon_highlighting_Multnomah_County.sv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38600" y="2927465"/>
            <a:ext cx="4914900" cy="366383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82762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09600" y="1481328"/>
            <a:ext cx="8077200" cy="4767072"/>
          </a:xfrm>
        </p:spPr>
        <p:txBody>
          <a:bodyPr>
            <a:normAutofit fontScale="70000" lnSpcReduction="20000"/>
          </a:bodyPr>
          <a:lstStyle/>
          <a:p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FF0000"/>
                </a:solidFill>
              </a:rPr>
              <a:t>Clubs are where you can get ham stuff we don’t teach or drill!!!!</a:t>
            </a:r>
          </a:p>
          <a:p>
            <a:pPr lvl="1"/>
            <a:r>
              <a:rPr lang="en-US" dirty="0" err="1" smtClean="0">
                <a:solidFill>
                  <a:srgbClr val="FF0000"/>
                </a:solidFill>
              </a:rPr>
              <a:t>PARC</a:t>
            </a:r>
            <a:r>
              <a:rPr lang="en-US" dirty="0" err="1" smtClean="0"/>
              <a:t>Second</a:t>
            </a:r>
            <a:r>
              <a:rPr lang="en-US" dirty="0" smtClean="0"/>
              <a:t> Monday </a:t>
            </a:r>
            <a:r>
              <a:rPr lang="en-US" dirty="0" smtClean="0"/>
              <a:t>of the Month, 7:30pm at </a:t>
            </a:r>
            <a:r>
              <a:rPr lang="en-US" dirty="0" smtClean="0"/>
              <a:t>Central Northeast Neighbors </a:t>
            </a:r>
            <a:r>
              <a:rPr lang="en-US" dirty="0" err="1" smtClean="0"/>
              <a:t>Bldg</a:t>
            </a:r>
            <a:endParaRPr lang="en-US" dirty="0" smtClean="0"/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HARC</a:t>
            </a:r>
            <a:r>
              <a:rPr lang="en-US" dirty="0" smtClean="0"/>
              <a:t>: Third Thursday of the Month, 7:30pm MHCC Rm 1001 (WB7QIW.org) </a:t>
            </a:r>
          </a:p>
          <a:p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FF0000"/>
                </a:solidFill>
              </a:rPr>
              <a:t>Digital</a:t>
            </a:r>
            <a:r>
              <a:rPr lang="en-US" dirty="0" smtClean="0"/>
              <a:t> Modes </a:t>
            </a:r>
            <a:r>
              <a:rPr lang="en-US" dirty="0"/>
              <a:t>Training Net - first Tuesday of each month </a:t>
            </a:r>
            <a:r>
              <a:rPr lang="en-US" dirty="0" smtClean="0"/>
              <a:t>8PM, </a:t>
            </a:r>
            <a:r>
              <a:rPr lang="en-US" dirty="0"/>
              <a:t>443.300 (100 Hz tone) </a:t>
            </a:r>
            <a:endParaRPr lang="en-US" dirty="0" smtClean="0"/>
          </a:p>
          <a:p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FF0000"/>
                </a:solidFill>
              </a:rPr>
              <a:t>THTN</a:t>
            </a:r>
            <a:r>
              <a:rPr lang="en-US" dirty="0" smtClean="0"/>
              <a:t>: 2</a:t>
            </a:r>
            <a:r>
              <a:rPr lang="en-US" baseline="30000" dirty="0" smtClean="0"/>
              <a:t>nd</a:t>
            </a:r>
            <a:r>
              <a:rPr lang="en-US" dirty="0" smtClean="0"/>
              <a:t> and 4</a:t>
            </a:r>
            <a:r>
              <a:rPr lang="en-US" baseline="30000" dirty="0" smtClean="0"/>
              <a:t>th</a:t>
            </a:r>
            <a:r>
              <a:rPr lang="en-US" dirty="0" smtClean="0"/>
              <a:t> Tues, 8:00 P.M. 147.180 (PL tone103.5</a:t>
            </a:r>
            <a:r>
              <a:rPr lang="en-US" dirty="0" smtClean="0"/>
              <a:t>) (change coming)</a:t>
            </a:r>
            <a:endParaRPr lang="en-US" dirty="0" smtClean="0"/>
          </a:p>
          <a:p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FF0000"/>
                </a:solidFill>
              </a:rPr>
              <a:t>ARES</a:t>
            </a:r>
            <a:r>
              <a:rPr lang="en-US" dirty="0" smtClean="0"/>
              <a:t> net: Wednesdays 7:00pm on 146.840</a:t>
            </a:r>
          </a:p>
          <a:p>
            <a:pPr>
              <a:buNone/>
            </a:pPr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FF0000"/>
                </a:solidFill>
              </a:rPr>
              <a:t>Neighborhood </a:t>
            </a:r>
            <a:r>
              <a:rPr lang="en-US" dirty="0" err="1" smtClean="0">
                <a:solidFill>
                  <a:srgbClr val="FF0000"/>
                </a:solidFill>
              </a:rPr>
              <a:t>Emerg</a:t>
            </a:r>
            <a:r>
              <a:rPr lang="en-US" dirty="0" smtClean="0">
                <a:solidFill>
                  <a:srgbClr val="FF0000"/>
                </a:solidFill>
              </a:rPr>
              <a:t>. </a:t>
            </a:r>
            <a:r>
              <a:rPr lang="en-US" dirty="0" err="1" smtClean="0">
                <a:solidFill>
                  <a:srgbClr val="FF0000"/>
                </a:solidFill>
              </a:rPr>
              <a:t>Comms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Training net (NECTN):        Sundays 8:10pm on 147.040(</a:t>
            </a:r>
            <a:r>
              <a:rPr lang="en-US" b="1" dirty="0" smtClean="0"/>
              <a:t>+</a:t>
            </a:r>
            <a:r>
              <a:rPr lang="en-US" dirty="0" smtClean="0"/>
              <a:t>, 100Hz)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Regular Meetings and Nets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Leadership Updates</a:t>
            </a:r>
          </a:p>
          <a:p>
            <a:endParaRPr lang="en-US" dirty="0" smtClean="0"/>
          </a:p>
          <a:p>
            <a:r>
              <a:rPr lang="en-US" dirty="0" smtClean="0"/>
              <a:t>Events Completed</a:t>
            </a:r>
          </a:p>
          <a:p>
            <a:endParaRPr lang="en-US" dirty="0" smtClean="0"/>
          </a:p>
          <a:p>
            <a:r>
              <a:rPr lang="en-US" dirty="0" smtClean="0"/>
              <a:t>Events Upcoming</a:t>
            </a:r>
          </a:p>
          <a:p>
            <a:endParaRPr lang="en-US" dirty="0" smtClean="0"/>
          </a:p>
          <a:p>
            <a:r>
              <a:rPr lang="en-US" dirty="0" smtClean="0"/>
              <a:t>Training</a:t>
            </a:r>
          </a:p>
          <a:p>
            <a:pPr lvl="1"/>
            <a:r>
              <a:rPr lang="en-US" dirty="0" err="1" smtClean="0"/>
              <a:t>Jpole</a:t>
            </a:r>
            <a:r>
              <a:rPr lang="en-US" dirty="0" smtClean="0"/>
              <a:t> instruction page – On Web</a:t>
            </a:r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Agenda</a:t>
            </a:r>
            <a:endParaRPr lang="en-US" dirty="0"/>
          </a:p>
        </p:txBody>
      </p:sp>
      <p:pic>
        <p:nvPicPr>
          <p:cNvPr id="1026" name="Picture 2" descr="http://static.giantbomb.com/uploads/scale_small/9/93538/1647845-acme_photo_radio_tower_02.1100822_st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0078" y="1676400"/>
            <a:ext cx="3277721" cy="495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6323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953000"/>
          </a:xfrm>
        </p:spPr>
        <p:txBody>
          <a:bodyPr>
            <a:normAutofit/>
          </a:bodyPr>
          <a:lstStyle/>
          <a:p>
            <a:r>
              <a:rPr lang="en-US" dirty="0" smtClean="0"/>
              <a:t>Contact Leadership</a:t>
            </a:r>
          </a:p>
          <a:p>
            <a:pPr lvl="1"/>
            <a:r>
              <a:rPr lang="en-US" dirty="0" smtClean="0">
                <a:hlinkClick r:id="rId3"/>
              </a:rPr>
              <a:t>Leadership@multnomahares.org</a:t>
            </a:r>
            <a:endParaRPr lang="en-US" dirty="0" smtClean="0"/>
          </a:p>
          <a:p>
            <a:pPr lvl="1"/>
            <a:r>
              <a:rPr lang="en-US" dirty="0" smtClean="0"/>
              <a:t>All </a:t>
            </a:r>
            <a:r>
              <a:rPr lang="en-US" dirty="0" smtClean="0"/>
              <a:t>Folks Q&amp;A @ 6:15 prior to the meeting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NO Dec General Membership </a:t>
            </a:r>
            <a:r>
              <a:rPr lang="en-US" dirty="0" err="1" smtClean="0"/>
              <a:t>Mtg</a:t>
            </a:r>
            <a:r>
              <a:rPr lang="en-US" dirty="0" smtClean="0"/>
              <a:t>!!!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Multnomah EC Report – </a:t>
            </a:r>
            <a:r>
              <a:rPr lang="en-US" dirty="0" smtClean="0"/>
              <a:t>93</a:t>
            </a:r>
            <a:r>
              <a:rPr lang="en-US" dirty="0" smtClean="0">
                <a:solidFill>
                  <a:srgbClr val="FF0000"/>
                </a:solidFill>
              </a:rPr>
              <a:t>(+5)</a:t>
            </a:r>
            <a:r>
              <a:rPr lang="en-US" dirty="0" smtClean="0"/>
              <a:t> </a:t>
            </a:r>
            <a:r>
              <a:rPr lang="en-US" dirty="0" smtClean="0"/>
              <a:t>Members / </a:t>
            </a:r>
            <a:r>
              <a:rPr lang="en-US" dirty="0" smtClean="0"/>
              <a:t>283 </a:t>
            </a:r>
            <a:r>
              <a:rPr lang="en-US" dirty="0" smtClean="0"/>
              <a:t>Hours for </a:t>
            </a:r>
            <a:r>
              <a:rPr lang="en-US" dirty="0" smtClean="0"/>
              <a:t>October</a:t>
            </a:r>
            <a:endParaRPr lang="en-US" dirty="0" smtClean="0"/>
          </a:p>
          <a:p>
            <a:r>
              <a:rPr lang="en-US" dirty="0" smtClean="0"/>
              <a:t>Membership Survey </a:t>
            </a:r>
          </a:p>
          <a:p>
            <a:r>
              <a:rPr lang="en-US" dirty="0" smtClean="0"/>
              <a:t>Go-Kit Training for Mercy Corps</a:t>
            </a:r>
          </a:p>
          <a:p>
            <a:r>
              <a:rPr lang="en-US" dirty="0" smtClean="0"/>
              <a:t>County Cards - Fingerprints</a:t>
            </a:r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27562" y="154084"/>
            <a:ext cx="8229600" cy="1143000"/>
          </a:xfrm>
        </p:spPr>
        <p:txBody>
          <a:bodyPr/>
          <a:lstStyle/>
          <a:p>
            <a:r>
              <a:rPr lang="en-US" dirty="0" smtClean="0"/>
              <a:t>Leadership updates</a:t>
            </a:r>
            <a:endParaRPr lang="en-US" dirty="0"/>
          </a:p>
        </p:txBody>
      </p:sp>
      <p:pic>
        <p:nvPicPr>
          <p:cNvPr id="5" name="Picture 6" descr="http://ares.santa-cruz.ca.us/images/ares-cl-lr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91400" y="0"/>
            <a:ext cx="1752600" cy="167899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481328"/>
            <a:ext cx="8382000" cy="4525963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Events Completed</a:t>
            </a:r>
            <a:endParaRPr lang="en-US" dirty="0"/>
          </a:p>
        </p:txBody>
      </p:sp>
      <p:sp>
        <p:nvSpPr>
          <p:cNvPr id="6" name="AutoShape 4" descr="Inline image 1"/>
          <p:cNvSpPr>
            <a:spLocks noChangeAspect="1" noChangeArrowheads="1"/>
          </p:cNvSpPr>
          <p:nvPr/>
        </p:nvSpPr>
        <p:spPr bwMode="auto">
          <a:xfrm flipH="1" flipV="1">
            <a:off x="490728" y="1600200"/>
            <a:ext cx="4469012" cy="3355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Content Placeholder 1"/>
          <p:cNvSpPr txBox="1">
            <a:spLocks/>
          </p:cNvSpPr>
          <p:nvPr/>
        </p:nvSpPr>
        <p:spPr>
          <a:xfrm>
            <a:off x="463296" y="1411224"/>
            <a:ext cx="8382000" cy="43434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09728" indent="0">
              <a:buNone/>
            </a:pPr>
            <a:endParaRPr lang="en-US" dirty="0"/>
          </a:p>
          <a:p>
            <a:r>
              <a:rPr lang="en-US" dirty="0"/>
              <a:t>BEECN – Oct 29</a:t>
            </a:r>
            <a:r>
              <a:rPr lang="en-US" baseline="30000" dirty="0"/>
              <a:t>th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Delta/Alpha </a:t>
            </a:r>
            <a:r>
              <a:rPr lang="en-US" dirty="0"/>
              <a:t>Team Drill</a:t>
            </a:r>
          </a:p>
          <a:p>
            <a:endParaRPr lang="en-US" dirty="0" smtClean="0"/>
          </a:p>
          <a:p>
            <a:r>
              <a:rPr lang="en-US" dirty="0" smtClean="0"/>
              <a:t>60M Interop w/DOD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3552" y="78327"/>
            <a:ext cx="1905000" cy="1828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3381121"/>
            <a:ext cx="4544568" cy="3408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127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87680" y="1678991"/>
            <a:ext cx="8382000" cy="43434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Field </a:t>
            </a:r>
            <a:r>
              <a:rPr lang="en-US" dirty="0" smtClean="0"/>
              <a:t>Operations Dec 2</a:t>
            </a:r>
            <a:r>
              <a:rPr lang="en-US" baseline="30000" dirty="0" smtClean="0"/>
              <a:t>nd</a:t>
            </a:r>
            <a:r>
              <a:rPr lang="en-US" dirty="0" smtClean="0"/>
              <a:t> </a:t>
            </a:r>
            <a:endParaRPr lang="en-US" dirty="0" smtClean="0"/>
          </a:p>
          <a:p>
            <a:pPr lvl="1"/>
            <a:r>
              <a:rPr lang="en-US" dirty="0" err="1" smtClean="0"/>
              <a:t>Winlink</a:t>
            </a:r>
            <a:r>
              <a:rPr lang="en-US" dirty="0" smtClean="0"/>
              <a:t> Training</a:t>
            </a:r>
          </a:p>
          <a:p>
            <a:pPr lvl="2"/>
            <a:r>
              <a:rPr lang="en-US" dirty="0" smtClean="0"/>
              <a:t>Pier Park</a:t>
            </a:r>
          </a:p>
          <a:p>
            <a:pPr lvl="1"/>
            <a:r>
              <a:rPr lang="en-US" dirty="0" err="1" smtClean="0"/>
              <a:t>SkyWarn</a:t>
            </a:r>
            <a:r>
              <a:rPr lang="en-US" dirty="0" smtClean="0"/>
              <a:t> Appreciation Day</a:t>
            </a:r>
          </a:p>
          <a:p>
            <a:pPr lvl="2"/>
            <a:r>
              <a:rPr lang="en-US" dirty="0" smtClean="0"/>
              <a:t>Delta Team Encouraged</a:t>
            </a:r>
          </a:p>
          <a:p>
            <a:pPr lvl="2"/>
            <a:r>
              <a:rPr lang="en-US" dirty="0" smtClean="0"/>
              <a:t>MCARES invited</a:t>
            </a:r>
          </a:p>
          <a:p>
            <a:pPr lvl="2"/>
            <a:r>
              <a:rPr lang="en-US" dirty="0" smtClean="0"/>
              <a:t>Pier Park</a:t>
            </a:r>
          </a:p>
          <a:p>
            <a:pPr lvl="2"/>
            <a:r>
              <a:rPr lang="en-US" dirty="0" smtClean="0"/>
              <a:t>1300 until…</a:t>
            </a:r>
            <a:endParaRPr lang="en-US" dirty="0" smtClean="0"/>
          </a:p>
          <a:p>
            <a:r>
              <a:rPr lang="en-US" dirty="0" smtClean="0"/>
              <a:t>Alpha Team Year end</a:t>
            </a:r>
          </a:p>
          <a:p>
            <a:pPr lvl="1"/>
            <a:r>
              <a:rPr lang="en-US" dirty="0" smtClean="0"/>
              <a:t>Dec 7</a:t>
            </a:r>
            <a:r>
              <a:rPr lang="en-US" baseline="30000" dirty="0" smtClean="0"/>
              <a:t>th </a:t>
            </a:r>
            <a:r>
              <a:rPr lang="en-US" dirty="0" smtClean="0"/>
              <a:t> at 7pm</a:t>
            </a:r>
            <a:endParaRPr lang="en-US" baseline="30000" dirty="0" smtClean="0"/>
          </a:p>
          <a:p>
            <a:pPr lvl="1"/>
            <a:r>
              <a:rPr lang="en-US" dirty="0" smtClean="0"/>
              <a:t>RSVP with ROBERT!!!!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969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Events/Training Upcoming</a:t>
            </a:r>
            <a:endParaRPr lang="en-US" dirty="0"/>
          </a:p>
        </p:txBody>
      </p:sp>
      <p:sp>
        <p:nvSpPr>
          <p:cNvPr id="4" name="AutoShape 2" descr="Displaying 20130623_04434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6" descr="http://ares.santa-cruz.ca.us/images/ares-cl-lr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91400" y="0"/>
            <a:ext cx="1752600" cy="1678991"/>
          </a:xfrm>
          <a:prstGeom prst="rect">
            <a:avLst/>
          </a:prstGeom>
          <a:noFill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7400" y="4381500"/>
            <a:ext cx="3200400" cy="240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291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1984</TotalTime>
  <Words>325</Words>
  <Application>Microsoft Office PowerPoint</Application>
  <PresentationFormat>On-screen Show (4:3)</PresentationFormat>
  <Paragraphs>87</Paragraphs>
  <Slides>10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Calibri</vt:lpstr>
      <vt:lpstr>Lucida Sans Unicode</vt:lpstr>
      <vt:lpstr>Verdana</vt:lpstr>
      <vt:lpstr>Wingdings 2</vt:lpstr>
      <vt:lpstr>Wingdings 3</vt:lpstr>
      <vt:lpstr>Concourse</vt:lpstr>
      <vt:lpstr>Multnomah County ARES</vt:lpstr>
      <vt:lpstr>Welcome to the ARRL field unit for Multnomah County!</vt:lpstr>
      <vt:lpstr>Leadership Team</vt:lpstr>
      <vt:lpstr>Team Leaders</vt:lpstr>
      <vt:lpstr>Regular Meetings and Nets</vt:lpstr>
      <vt:lpstr>Agenda</vt:lpstr>
      <vt:lpstr>Leadership updates</vt:lpstr>
      <vt:lpstr>Events Completed</vt:lpstr>
      <vt:lpstr> Events/Training Upcoming</vt:lpstr>
      <vt:lpstr>Other Announcements?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Nathan</dc:creator>
  <cp:lastModifiedBy>Nathan Hersey</cp:lastModifiedBy>
  <cp:revision>237</cp:revision>
  <dcterms:created xsi:type="dcterms:W3CDTF">2013-06-27T21:15:48Z</dcterms:created>
  <dcterms:modified xsi:type="dcterms:W3CDTF">2017-11-16T23:23:13Z</dcterms:modified>
</cp:coreProperties>
</file>