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6" r:id="rId3"/>
    <p:sldId id="272" r:id="rId4"/>
    <p:sldId id="273" r:id="rId5"/>
    <p:sldId id="267" r:id="rId6"/>
    <p:sldId id="274" r:id="rId7"/>
    <p:sldId id="268" r:id="rId8"/>
    <p:sldId id="337" r:id="rId9"/>
    <p:sldId id="291" r:id="rId10"/>
    <p:sldId id="341" r:id="rId11"/>
    <p:sldId id="342" r:id="rId12"/>
    <p:sldId id="338" r:id="rId13"/>
    <p:sldId id="339" r:id="rId14"/>
    <p:sldId id="340" r:id="rId15"/>
    <p:sldId id="33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40" autoAdjust="0"/>
  </p:normalViewPr>
  <p:slideViewPr>
    <p:cSldViewPr>
      <p:cViewPr varScale="1">
        <p:scale>
          <a:sx n="79" d="100"/>
          <a:sy n="79" d="100"/>
        </p:scale>
        <p:origin x="108" y="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9E098-C2B6-42DD-88E3-DE30BA3CB6A4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5F22B-311E-46C2-853D-9DC5DE6ED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6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8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0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7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15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5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eadership@multnomahares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96" y="2458081"/>
            <a:ext cx="7772400" cy="1829761"/>
          </a:xfrm>
        </p:spPr>
        <p:txBody>
          <a:bodyPr/>
          <a:lstStyle/>
          <a:p>
            <a:r>
              <a:rPr lang="en-US" dirty="0" smtClean="0"/>
              <a:t>Multnomah County ARES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" y="4353144"/>
            <a:ext cx="7772400" cy="1199704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 smtClean="0"/>
              <a:t>2018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971800" cy="28469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324600"/>
            <a:ext cx="638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MultnomahARES.org   Leadership@multnomahARES.org</a:t>
            </a:r>
            <a:endParaRPr lang="en-US" dirty="0"/>
          </a:p>
        </p:txBody>
      </p:sp>
      <p:sp>
        <p:nvSpPr>
          <p:cNvPr id="6" name="AutoShape 2" descr="Displaying 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9270"/>
            <a:ext cx="3724275" cy="3265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Downtown Portland</a:t>
            </a:r>
            <a:r>
              <a:rPr lang="en-US" dirty="0"/>
              <a:t>, </a:t>
            </a:r>
            <a:r>
              <a:rPr lang="en-US" dirty="0" smtClean="0"/>
              <a:t>Oregon</a:t>
            </a:r>
          </a:p>
          <a:p>
            <a:pPr lvl="1"/>
            <a:r>
              <a:rPr lang="en-US" dirty="0" smtClean="0"/>
              <a:t>3k walkers / 5km course</a:t>
            </a:r>
            <a:endParaRPr lang="en-US" dirty="0"/>
          </a:p>
          <a:p>
            <a:pPr lvl="1"/>
            <a:r>
              <a:rPr lang="en-US" dirty="0"/>
              <a:t>The primary role of Multnomah County ARES (MCARES) in this event is to coordinate emergency </a:t>
            </a:r>
            <a:r>
              <a:rPr lang="en-US" dirty="0" smtClean="0"/>
              <a:t>response should </a:t>
            </a:r>
            <a:r>
              <a:rPr lang="en-US" dirty="0"/>
              <a:t>an incident occur related to the event, and to keep event officials informed of the progress of </a:t>
            </a:r>
            <a:r>
              <a:rPr lang="en-US" dirty="0" smtClean="0"/>
              <a:t>walkers along </a:t>
            </a:r>
            <a:r>
              <a:rPr lang="en-US" dirty="0"/>
              <a:t>the event route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Volunteer Consent Forms!</a:t>
            </a:r>
            <a:endParaRPr lang="en-US" dirty="0"/>
          </a:p>
          <a:p>
            <a:r>
              <a:rPr lang="en-US" dirty="0" smtClean="0"/>
              <a:t>Review 205 </a:t>
            </a:r>
            <a:r>
              <a:rPr lang="en-US" dirty="0" err="1" smtClean="0"/>
              <a:t>Freq</a:t>
            </a:r>
            <a:r>
              <a:rPr lang="en-US" dirty="0" smtClean="0"/>
              <a:t> Template in Volunteer Guide</a:t>
            </a:r>
          </a:p>
          <a:p>
            <a:r>
              <a:rPr lang="en-US" dirty="0" smtClean="0"/>
              <a:t>Medical emergency? </a:t>
            </a:r>
            <a:r>
              <a:rPr lang="en-US" dirty="0" err="1" smtClean="0"/>
              <a:t>Emerg</a:t>
            </a:r>
            <a:r>
              <a:rPr lang="en-US" dirty="0" smtClean="0"/>
              <a:t> 911 then net control</a:t>
            </a:r>
          </a:p>
          <a:p>
            <a:r>
              <a:rPr lang="en-US" dirty="0" smtClean="0"/>
              <a:t>SAG request -&gt; net control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MS April 7</a:t>
            </a:r>
            <a:r>
              <a:rPr lang="en-US" baseline="30000" dirty="0" smtClean="0"/>
              <a:t>th</a:t>
            </a:r>
            <a:r>
              <a:rPr lang="en-US" dirty="0" smtClean="0"/>
              <a:t> 0800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0" y="0"/>
            <a:ext cx="23050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42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Spring S.E.T Grid Cyber Attack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April 14</a:t>
            </a:r>
            <a:r>
              <a:rPr lang="en-US" baseline="30000" dirty="0" smtClean="0"/>
              <a:t>th</a:t>
            </a:r>
            <a:r>
              <a:rPr lang="en-US" dirty="0" smtClean="0"/>
              <a:t> 0900 – 1300</a:t>
            </a:r>
          </a:p>
          <a:p>
            <a:endParaRPr lang="en-US" dirty="0"/>
          </a:p>
          <a:p>
            <a:r>
              <a:rPr lang="en-US" dirty="0"/>
              <a:t>Massive cyber-attack on the electrical grid in the Pacific Northwest; downstream impacts.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 internet or fixed repeaters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SET Pre-Brief 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3001" y="2785696"/>
            <a:ext cx="91592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https://lh6.googleusercontent.com/OfPEIAwH85sfHoTe_a9RM4e-Sxn4DsDYgYcao8xXjlqrgQLWDXLTPLB5t8XK105RodfSYZgOOtcRubKdHLvEYplKX27m6Nts7zhzax9CJzkK0IFVeBbLobZ5glT8RVbb4ID0CTWyQ90dj5H2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3201"/>
            <a:ext cx="20955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14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Deployment bag review</a:t>
            </a:r>
            <a:endParaRPr lang="en-US" dirty="0" smtClean="0"/>
          </a:p>
          <a:p>
            <a:pPr lvl="1" fontAlgn="base"/>
            <a:r>
              <a:rPr lang="en-US" sz="1400" b="1" dirty="0"/>
              <a:t>Each team member is to bring their deployment bag and will be checked off by your team leader. </a:t>
            </a:r>
            <a:endParaRPr lang="en-US" sz="1400" dirty="0" smtClean="0"/>
          </a:p>
          <a:p>
            <a:r>
              <a:rPr lang="en-US" sz="2400" dirty="0" smtClean="0"/>
              <a:t>Team org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SET Pre-Brief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855726"/>
              </p:ext>
            </p:extLst>
          </p:nvPr>
        </p:nvGraphicFramePr>
        <p:xfrm>
          <a:off x="1371600" y="2891917"/>
          <a:ext cx="6621399" cy="3200400"/>
        </p:xfrm>
        <a:graphic>
          <a:graphicData uri="http://schemas.openxmlformats.org/drawingml/2006/table">
            <a:tbl>
              <a:tblPr/>
              <a:tblGrid>
                <a:gridCol w="1650579"/>
                <a:gridCol w="1478843"/>
                <a:gridCol w="1268942"/>
                <a:gridCol w="2223035"/>
              </a:tblGrid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Station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Team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Station Call</a:t>
                      </a:r>
                      <a:endParaRPr lang="en-US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Notes</a:t>
                      </a:r>
                      <a:endParaRPr lang="en-US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ECC at JJC</a:t>
                      </a:r>
                      <a:endParaRPr lang="en-US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Alpha</a:t>
                      </a:r>
                      <a:endParaRPr lang="en-US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K7MCE</a:t>
                      </a:r>
                      <a:endParaRPr lang="en-US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Align K7MCE-10 for RMS Relay / Act and Deact to State</a:t>
                      </a:r>
                      <a:endParaRPr lang="en-US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Field Repeater Team</a:t>
                      </a:r>
                      <a:endParaRPr lang="en-US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Alpha</a:t>
                      </a:r>
                      <a:endParaRPr lang="en-US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KF7ZWX</a:t>
                      </a:r>
                      <a:endParaRPr lang="en-US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Set up 70cm portable repeater</a:t>
                      </a:r>
                      <a:endParaRPr lang="en-US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SSTV Field Station</a:t>
                      </a:r>
                      <a:endParaRPr lang="en-US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Bravo</a:t>
                      </a:r>
                      <a:endParaRPr lang="en-US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N7EMH</a:t>
                      </a:r>
                      <a:endParaRPr lang="en-US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Send VHF imagery from field to N7MCU, Surrounding counties if possible</a:t>
                      </a:r>
                      <a:endParaRPr lang="en-US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L&amp;C</a:t>
                      </a:r>
                      <a:endParaRPr lang="en-US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Charlie 1</a:t>
                      </a:r>
                      <a:endParaRPr lang="en-US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K7CAC</a:t>
                      </a:r>
                      <a:endParaRPr lang="en-US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HF State Voice Net monitor</a:t>
                      </a:r>
                      <a:endParaRPr lang="en-US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Sylvania</a:t>
                      </a:r>
                      <a:endParaRPr lang="en-US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Charlie 2</a:t>
                      </a:r>
                      <a:endParaRPr lang="en-US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WA7FWC</a:t>
                      </a:r>
                      <a:endParaRPr lang="en-US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HF Soundcard modes to other counties</a:t>
                      </a:r>
                      <a:endParaRPr lang="en-US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Sauvie</a:t>
                      </a:r>
                      <a:endParaRPr lang="en-US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Delta</a:t>
                      </a:r>
                      <a:endParaRPr lang="en-US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NA7EE</a:t>
                      </a:r>
                      <a:endParaRPr lang="en-US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Ground Wave to Corbett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Corbett</a:t>
                      </a:r>
                      <a:endParaRPr lang="en-US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Echo</a:t>
                      </a:r>
                      <a:endParaRPr lang="en-US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W7ELI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Ground Wave to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Sauvie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 Resource Net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Control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Mike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N7MCU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Command Net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3001" y="2785696"/>
            <a:ext cx="91592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https://lh6.googleusercontent.com/OfPEIAwH85sfHoTe_a9RM4e-Sxn4DsDYgYcao8xXjlqrgQLWDXLTPLB5t8XK105RodfSYZgOOtcRubKdHLvEYplKX27m6Nts7zhzax9CJzkK0IFVeBbLobZ5glT8RVbb4ID0CTWyQ90dj5H2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3201"/>
            <a:ext cx="20955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655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7127"/>
            <a:ext cx="8229600" cy="410016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All messages should be transmitted with “Exercise”</a:t>
            </a:r>
          </a:p>
          <a:p>
            <a:endParaRPr lang="en-US" sz="2400" dirty="0" smtClean="0"/>
          </a:p>
          <a:p>
            <a:r>
              <a:rPr lang="en-US" sz="2400" dirty="0" smtClean="0"/>
              <a:t>Antenna safety!</a:t>
            </a:r>
          </a:p>
          <a:p>
            <a:endParaRPr lang="en-US" sz="2400" dirty="0" smtClean="0"/>
          </a:p>
          <a:p>
            <a:r>
              <a:rPr lang="en-US" sz="2400" dirty="0" smtClean="0"/>
              <a:t>Resource net – MC5 (SIMPLEX)!</a:t>
            </a:r>
          </a:p>
          <a:p>
            <a:pPr lvl="1"/>
            <a:r>
              <a:rPr lang="en-US" sz="1600" dirty="0" smtClean="0"/>
              <a:t>Stations </a:t>
            </a:r>
            <a:r>
              <a:rPr lang="en-US" sz="1600" dirty="0"/>
              <a:t>are asked to be </a:t>
            </a:r>
            <a:r>
              <a:rPr lang="en-US" sz="1600" dirty="0" smtClean="0"/>
              <a:t>at </a:t>
            </a:r>
            <a:r>
              <a:rPr lang="en-US" sz="1600" dirty="0"/>
              <a:t>their deployed locations at 0900, and to check into net control from their deployed </a:t>
            </a:r>
            <a:r>
              <a:rPr lang="en-US" sz="1600" dirty="0" smtClean="0"/>
              <a:t>location / single check-out after drill</a:t>
            </a:r>
          </a:p>
          <a:p>
            <a:endParaRPr lang="en-US" sz="2400" dirty="0" smtClean="0"/>
          </a:p>
          <a:p>
            <a:r>
              <a:rPr lang="en-US" sz="2400" dirty="0" smtClean="0"/>
              <a:t>Command Net – Check Drill Guide – </a:t>
            </a:r>
            <a:r>
              <a:rPr lang="en-US" sz="2400" dirty="0" err="1" smtClean="0"/>
              <a:t>Freq</a:t>
            </a:r>
            <a:r>
              <a:rPr lang="en-US" sz="2400" dirty="0" smtClean="0"/>
              <a:t> may need to be programmed!!!</a:t>
            </a:r>
          </a:p>
          <a:p>
            <a:endParaRPr lang="en-US" sz="2400" dirty="0" smtClean="0"/>
          </a:p>
          <a:p>
            <a:r>
              <a:rPr lang="en-US" sz="2400" dirty="0" smtClean="0"/>
              <a:t>Shift Changeover  - log swap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Notes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552" y="78327"/>
            <a:ext cx="1905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29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Winlink</a:t>
            </a:r>
            <a:r>
              <a:rPr lang="en-US" dirty="0" smtClean="0"/>
              <a:t> is better than voice, but no internet nodes!</a:t>
            </a:r>
          </a:p>
          <a:p>
            <a:r>
              <a:rPr lang="en-US" dirty="0" smtClean="0"/>
              <a:t>Local delivery or PTP only</a:t>
            </a:r>
          </a:p>
          <a:p>
            <a:r>
              <a:rPr lang="en-US" dirty="0" smtClean="0"/>
              <a:t>Voice traffic ok if necessary</a:t>
            </a:r>
          </a:p>
          <a:p>
            <a:r>
              <a:rPr lang="en-US" dirty="0" smtClean="0"/>
              <a:t>Alpha Team – </a:t>
            </a:r>
          </a:p>
          <a:p>
            <a:pPr lvl="1"/>
            <a:r>
              <a:rPr lang="en-US" dirty="0" smtClean="0"/>
              <a:t>Activation / Deactivation to SALEM</a:t>
            </a:r>
          </a:p>
          <a:p>
            <a:r>
              <a:rPr lang="en-US" dirty="0" smtClean="0"/>
              <a:t>Bravo Team</a:t>
            </a:r>
          </a:p>
          <a:p>
            <a:pPr lvl="1"/>
            <a:r>
              <a:rPr lang="en-US" dirty="0" smtClean="0"/>
              <a:t>Image to Trailer</a:t>
            </a:r>
          </a:p>
          <a:p>
            <a:r>
              <a:rPr lang="en-US" dirty="0" smtClean="0"/>
              <a:t>Charlie </a:t>
            </a:r>
          </a:p>
          <a:p>
            <a:pPr lvl="1"/>
            <a:r>
              <a:rPr lang="en-US" dirty="0" err="1" smtClean="0"/>
              <a:t>Sitrep</a:t>
            </a:r>
            <a:r>
              <a:rPr lang="en-US" dirty="0" smtClean="0"/>
              <a:t> to Salem (Voice or Digi)</a:t>
            </a:r>
          </a:p>
          <a:p>
            <a:r>
              <a:rPr lang="en-US" dirty="0" smtClean="0"/>
              <a:t>Delta/Echo Groundwave ICS 213</a:t>
            </a:r>
          </a:p>
          <a:p>
            <a:r>
              <a:rPr lang="en-US" dirty="0" smtClean="0"/>
              <a:t>All Stations – </a:t>
            </a:r>
          </a:p>
          <a:p>
            <a:pPr lvl="1"/>
            <a:r>
              <a:rPr lang="en-US" dirty="0" smtClean="0"/>
              <a:t>Sit Rep to N7MCU</a:t>
            </a:r>
          </a:p>
          <a:p>
            <a:pPr lvl="1"/>
            <a:r>
              <a:rPr lang="en-US" dirty="0" smtClean="0"/>
              <a:t>ICS213 round robin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Traffic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28631"/>
            <a:ext cx="3048000" cy="2619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"/>
            <a:ext cx="1502664" cy="144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67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Announcements?</a:t>
            </a:r>
            <a:endParaRPr lang="en-US" dirty="0"/>
          </a:p>
        </p:txBody>
      </p:sp>
      <p:sp>
        <p:nvSpPr>
          <p:cNvPr id="4" name="AutoShape 2" descr="Image result for ARES RA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212" y="1584960"/>
            <a:ext cx="4120532" cy="3958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3744" y="17335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2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743200"/>
            <a:ext cx="8229600" cy="4525963"/>
          </a:xfrm>
        </p:spPr>
        <p:txBody>
          <a:bodyPr/>
          <a:lstStyle/>
          <a:p>
            <a:r>
              <a:rPr lang="en-US" dirty="0" smtClean="0"/>
              <a:t>First Meeting?  Please introduce yourself!</a:t>
            </a:r>
          </a:p>
          <a:p>
            <a:endParaRPr lang="en-US" dirty="0" smtClean="0"/>
          </a:p>
          <a:p>
            <a:r>
              <a:rPr lang="en-US" dirty="0" smtClean="0"/>
              <a:t>Please sign the attendance sheet.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Welcome to the ARRL field unit for Multnomah County!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11334"/>
            <a:ext cx="4114800" cy="2746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47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Robert Anglin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Emergency Coordinator:  Nathan Hersey N9VCU</a:t>
            </a:r>
          </a:p>
          <a:p>
            <a:r>
              <a:rPr lang="en-US" dirty="0" smtClean="0"/>
              <a:t>Assistant </a:t>
            </a:r>
            <a:r>
              <a:rPr lang="en-US" dirty="0"/>
              <a:t>EC: </a:t>
            </a:r>
            <a:r>
              <a:rPr lang="en-US" dirty="0" smtClean="0"/>
              <a:t>Adam </a:t>
            </a:r>
            <a:r>
              <a:rPr lang="en-US" dirty="0"/>
              <a:t>Karol KF7LJH</a:t>
            </a:r>
          </a:p>
          <a:p>
            <a:r>
              <a:rPr lang="en-US" dirty="0"/>
              <a:t>Assistant EC: Robert </a:t>
            </a:r>
            <a:r>
              <a:rPr lang="en-US" dirty="0" err="1"/>
              <a:t>Anglin</a:t>
            </a:r>
            <a:r>
              <a:rPr lang="en-US" dirty="0"/>
              <a:t> WX5TEX</a:t>
            </a:r>
          </a:p>
          <a:p>
            <a:r>
              <a:rPr lang="en-US" dirty="0"/>
              <a:t>Assistant EC: Deb Provo KK7DEB</a:t>
            </a:r>
          </a:p>
          <a:p>
            <a:r>
              <a:rPr lang="en-US" dirty="0"/>
              <a:t>Training Manager: </a:t>
            </a:r>
            <a:r>
              <a:rPr lang="en-US" dirty="0" smtClean="0"/>
              <a:t>John Underwood KI7LYP</a:t>
            </a:r>
            <a:endParaRPr lang="en-US" dirty="0"/>
          </a:p>
          <a:p>
            <a:r>
              <a:rPr lang="en-US" dirty="0"/>
              <a:t>Net Manager: </a:t>
            </a:r>
            <a:r>
              <a:rPr lang="en-US" dirty="0" smtClean="0"/>
              <a:t>Rachel Stout KI7NMB</a:t>
            </a:r>
          </a:p>
          <a:p>
            <a:r>
              <a:rPr lang="en-US" dirty="0" smtClean="0"/>
              <a:t>Net Content Coordinator: Patti U KB7GMM</a:t>
            </a:r>
            <a:endParaRPr lang="en-US" dirty="0"/>
          </a:p>
          <a:p>
            <a:r>
              <a:rPr lang="en-US" dirty="0"/>
              <a:t>Web Master: </a:t>
            </a:r>
            <a:r>
              <a:rPr lang="en-US" dirty="0" smtClean="0"/>
              <a:t>Brian Cochrane KE7QPV</a:t>
            </a:r>
          </a:p>
          <a:p>
            <a:r>
              <a:rPr lang="en-US" dirty="0" smtClean="0"/>
              <a:t>PIO: Steve Hall W7RSH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6" t="29206" r="30000" b="7129"/>
          <a:stretch/>
        </p:blipFill>
        <p:spPr>
          <a:xfrm>
            <a:off x="7641934" y="4805356"/>
            <a:ext cx="1388692" cy="1914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9780" y="6581001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Robert Anglin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36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89038"/>
            <a:ext cx="8229600" cy="4525963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r>
              <a:rPr lang="en-US" dirty="0" smtClean="0"/>
              <a:t>A- Robert </a:t>
            </a:r>
            <a:r>
              <a:rPr lang="en-US" dirty="0" err="1" smtClean="0"/>
              <a:t>Anglin</a:t>
            </a:r>
            <a:endParaRPr lang="en-US" dirty="0" smtClean="0"/>
          </a:p>
          <a:p>
            <a:r>
              <a:rPr lang="en-US" dirty="0" smtClean="0"/>
              <a:t>B- Emily Newberry</a:t>
            </a:r>
          </a:p>
          <a:p>
            <a:r>
              <a:rPr lang="en-US" dirty="0" smtClean="0"/>
              <a:t>C- Carrie Conte</a:t>
            </a:r>
          </a:p>
          <a:p>
            <a:r>
              <a:rPr lang="en-US" dirty="0" smtClean="0"/>
              <a:t>D- Nate Hersey</a:t>
            </a:r>
          </a:p>
          <a:p>
            <a:r>
              <a:rPr lang="en-US" dirty="0" smtClean="0"/>
              <a:t>E- Eli Pride</a:t>
            </a:r>
          </a:p>
          <a:p>
            <a:r>
              <a:rPr lang="en-US" dirty="0" smtClean="0"/>
              <a:t>M-Adam Karol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Leaders</a:t>
            </a:r>
            <a:endParaRPr lang="en-US" dirty="0"/>
          </a:p>
        </p:txBody>
      </p:sp>
      <p:pic>
        <p:nvPicPr>
          <p:cNvPr id="12290" name="Picture 2" descr="https://upload.wikimedia.org/wikipedia/commons/thumb/8/8e/Map_of_Oregon_highlighting_Multnomah_County.svg/220px-Map_of_Oregon_highlighting_Multnomah_Count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927465"/>
            <a:ext cx="4914900" cy="3663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27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81328"/>
            <a:ext cx="8077200" cy="4767072"/>
          </a:xfrm>
        </p:spPr>
        <p:txBody>
          <a:bodyPr>
            <a:normAutofit fontScale="70000" lnSpcReduction="20000"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Clubs are where you can get ham stuff we don’t teach or drill!!!!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PARC: </a:t>
            </a:r>
            <a:r>
              <a:rPr lang="en-US" dirty="0" smtClean="0"/>
              <a:t>Second Monday of the Month, 7:30pm at Central Northeast Neighbors </a:t>
            </a:r>
            <a:r>
              <a:rPr lang="en-US" dirty="0" err="1" smtClean="0"/>
              <a:t>Bldg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HARC</a:t>
            </a:r>
            <a:r>
              <a:rPr lang="en-US" dirty="0" smtClean="0"/>
              <a:t>: Third Thursday of the Month, 7:30pm MHCC Rm 1001 (WB7QIW.org)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Digital</a:t>
            </a:r>
            <a:r>
              <a:rPr lang="en-US" dirty="0" smtClean="0"/>
              <a:t> Modes </a:t>
            </a:r>
            <a:r>
              <a:rPr lang="en-US" dirty="0"/>
              <a:t>Training Net - first Tuesday of each month </a:t>
            </a:r>
            <a:r>
              <a:rPr lang="en-US" dirty="0" smtClean="0"/>
              <a:t>8PM, </a:t>
            </a:r>
            <a:r>
              <a:rPr lang="en-US" dirty="0"/>
              <a:t>443.300 (100 Hz tone) </a:t>
            </a:r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THTN</a:t>
            </a:r>
            <a:r>
              <a:rPr lang="en-US" dirty="0" smtClean="0"/>
              <a:t>: 4</a:t>
            </a:r>
            <a:r>
              <a:rPr lang="en-US" baseline="30000" dirty="0" smtClean="0"/>
              <a:t>th</a:t>
            </a:r>
            <a:r>
              <a:rPr lang="en-US" dirty="0" smtClean="0"/>
              <a:t> Tues, 8:00 P.M. 146.840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ARES</a:t>
            </a:r>
            <a:r>
              <a:rPr lang="en-US" dirty="0" smtClean="0"/>
              <a:t> net: Wednesdays 7:00pm on 146.840 except Second Wednesday!!! (Simplex or Temp Infrastructure)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Neighborhood </a:t>
            </a:r>
            <a:r>
              <a:rPr lang="en-US" dirty="0" err="1" smtClean="0">
                <a:solidFill>
                  <a:srgbClr val="FF0000"/>
                </a:solidFill>
              </a:rPr>
              <a:t>Emerg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Comms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Training net (NECTN):        Sundays 8:10pm on 147.040(</a:t>
            </a:r>
            <a:r>
              <a:rPr lang="en-US" b="1" dirty="0" smtClean="0"/>
              <a:t>+</a:t>
            </a:r>
            <a:r>
              <a:rPr lang="en-US" dirty="0" smtClean="0"/>
              <a:t>, 100Hz)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Regular Meetings and Nets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Leadership Updates</a:t>
            </a:r>
          </a:p>
          <a:p>
            <a:endParaRPr lang="en-US" dirty="0" smtClean="0"/>
          </a:p>
          <a:p>
            <a:r>
              <a:rPr lang="en-US" dirty="0" smtClean="0"/>
              <a:t>Events Completed</a:t>
            </a:r>
          </a:p>
          <a:p>
            <a:endParaRPr lang="en-US" dirty="0" smtClean="0"/>
          </a:p>
          <a:p>
            <a:r>
              <a:rPr lang="en-US" dirty="0" smtClean="0"/>
              <a:t>Events Upcoming</a:t>
            </a:r>
          </a:p>
          <a:p>
            <a:endParaRPr lang="en-US" dirty="0" smtClean="0"/>
          </a:p>
          <a:p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Antennas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026" name="Picture 2" descr="http://static.giantbomb.com/uploads/scale_small/9/93538/1647845-acme_photo_radio_tower_02.1100822_st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78" y="1676400"/>
            <a:ext cx="3277721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3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7016994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Contact Leadership</a:t>
            </a:r>
          </a:p>
          <a:p>
            <a:pPr lvl="1"/>
            <a:r>
              <a:rPr lang="en-US" dirty="0" smtClean="0">
                <a:hlinkClick r:id="rId3"/>
              </a:rPr>
              <a:t>Leadership@multnomahares.org</a:t>
            </a:r>
            <a:endParaRPr lang="en-US" dirty="0" smtClean="0"/>
          </a:p>
          <a:p>
            <a:pPr lvl="1"/>
            <a:r>
              <a:rPr lang="en-US" dirty="0" smtClean="0"/>
              <a:t>All Folks Q&amp;A @ 6:15 prior to the meeting</a:t>
            </a:r>
            <a:endParaRPr lang="en-US" dirty="0"/>
          </a:p>
          <a:p>
            <a:r>
              <a:rPr lang="en-US" dirty="0"/>
              <a:t>Facebook.com/</a:t>
            </a:r>
            <a:r>
              <a:rPr lang="en-US" dirty="0" err="1"/>
              <a:t>MultnomahARES</a:t>
            </a:r>
            <a:endParaRPr lang="en-US" dirty="0"/>
          </a:p>
          <a:p>
            <a:r>
              <a:rPr lang="en-US" dirty="0"/>
              <a:t>Instagram: @</a:t>
            </a:r>
            <a:r>
              <a:rPr lang="en-US" dirty="0" err="1"/>
              <a:t>MultnomahARES</a:t>
            </a:r>
            <a:endParaRPr lang="en-US" sz="3600" dirty="0"/>
          </a:p>
          <a:p>
            <a:pPr lvl="1"/>
            <a:endParaRPr lang="en-US" dirty="0" smtClean="0"/>
          </a:p>
          <a:p>
            <a:r>
              <a:rPr lang="en-US" sz="2400" dirty="0" smtClean="0"/>
              <a:t>MC EC Report – </a:t>
            </a:r>
            <a:r>
              <a:rPr lang="en-US" sz="2400" dirty="0" smtClean="0"/>
              <a:t>90(</a:t>
            </a:r>
            <a:r>
              <a:rPr lang="en-US" sz="2400" dirty="0" smtClean="0">
                <a:solidFill>
                  <a:srgbClr val="00B050"/>
                </a:solidFill>
              </a:rPr>
              <a:t>+1</a:t>
            </a:r>
            <a:r>
              <a:rPr lang="en-US" sz="2400" dirty="0" smtClean="0"/>
              <a:t>) </a:t>
            </a:r>
            <a:r>
              <a:rPr lang="en-US" sz="2400" dirty="0" smtClean="0"/>
              <a:t>Members / </a:t>
            </a:r>
            <a:r>
              <a:rPr lang="en-US" sz="2400" dirty="0" smtClean="0"/>
              <a:t>273.5 </a:t>
            </a:r>
            <a:r>
              <a:rPr lang="en-US" sz="2400" dirty="0" smtClean="0"/>
              <a:t>Hours for </a:t>
            </a:r>
            <a:r>
              <a:rPr lang="en-US" sz="2400" dirty="0" smtClean="0"/>
              <a:t>December</a:t>
            </a:r>
          </a:p>
          <a:p>
            <a:r>
              <a:rPr lang="en-US" sz="2400" dirty="0" smtClean="0"/>
              <a:t>Field Day Permit</a:t>
            </a:r>
          </a:p>
          <a:p>
            <a:r>
              <a:rPr lang="en-US" sz="2400" dirty="0" smtClean="0"/>
              <a:t>Portable repeater</a:t>
            </a:r>
          </a:p>
          <a:p>
            <a:r>
              <a:rPr lang="en-US" sz="2400" dirty="0" smtClean="0"/>
              <a:t>Events Galore!!!</a:t>
            </a:r>
            <a:endParaRPr lang="en-US" sz="2400" dirty="0" smtClean="0"/>
          </a:p>
          <a:p>
            <a:endParaRPr lang="en-US" sz="2400" dirty="0" smtClean="0"/>
          </a:p>
          <a:p>
            <a:pPr marL="109728" indent="0">
              <a:buNone/>
            </a:pP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562" y="154084"/>
            <a:ext cx="8229600" cy="1143000"/>
          </a:xfrm>
        </p:spPr>
        <p:txBody>
          <a:bodyPr/>
          <a:lstStyle/>
          <a:p>
            <a:r>
              <a:rPr lang="en-US" dirty="0" smtClean="0"/>
              <a:t>Leadership updates</a:t>
            </a:r>
            <a:endParaRPr lang="en-US" dirty="0"/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418" y="4191000"/>
            <a:ext cx="4301067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Completed</a:t>
            </a:r>
            <a:endParaRPr lang="en-US" dirty="0"/>
          </a:p>
        </p:txBody>
      </p:sp>
      <p:sp>
        <p:nvSpPr>
          <p:cNvPr id="6" name="AutoShape 4" descr="Inline image 1"/>
          <p:cNvSpPr>
            <a:spLocks noChangeAspect="1" noChangeArrowheads="1"/>
          </p:cNvSpPr>
          <p:nvPr/>
        </p:nvSpPr>
        <p:spPr bwMode="auto">
          <a:xfrm flipH="1" flipV="1">
            <a:off x="490728" y="1600200"/>
            <a:ext cx="4469012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3296" y="1411224"/>
            <a:ext cx="8382000" cy="434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Workshops</a:t>
            </a:r>
          </a:p>
          <a:p>
            <a:pPr lvl="1"/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Traffic</a:t>
            </a:r>
          </a:p>
          <a:p>
            <a:pPr lvl="1"/>
            <a:endParaRPr lang="en-US" dirty="0"/>
          </a:p>
          <a:p>
            <a:r>
              <a:rPr lang="en-US" dirty="0" smtClean="0"/>
              <a:t>C/M Drill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Simplex Net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552" y="78327"/>
            <a:ext cx="19050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889704"/>
            <a:ext cx="5340096" cy="14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4587"/>
            <a:ext cx="8412480" cy="437281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Walk MS April 7th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 </a:t>
            </a:r>
            <a:r>
              <a:rPr lang="en-US" dirty="0" smtClean="0"/>
              <a:t>Sect Spring SET April 14</a:t>
            </a:r>
            <a:r>
              <a:rPr lang="en-US" baseline="30000" dirty="0" smtClean="0"/>
              <a:t>th</a:t>
            </a:r>
            <a:r>
              <a:rPr lang="en-US" dirty="0" smtClean="0"/>
              <a:t> 09-13</a:t>
            </a:r>
          </a:p>
          <a:p>
            <a:pPr lvl="1"/>
            <a:r>
              <a:rPr lang="en-US" dirty="0" smtClean="0"/>
              <a:t>Grid Cyber </a:t>
            </a:r>
            <a:r>
              <a:rPr lang="en-US" dirty="0" smtClean="0"/>
              <a:t>Attack</a:t>
            </a:r>
          </a:p>
          <a:p>
            <a:pPr lvl="1"/>
            <a:endParaRPr lang="en-US" dirty="0"/>
          </a:p>
          <a:p>
            <a:r>
              <a:rPr lang="en-US" dirty="0" smtClean="0"/>
              <a:t>Cable Making Workshop April 28</a:t>
            </a:r>
            <a:r>
              <a:rPr lang="en-US" baseline="30000" dirty="0" smtClean="0"/>
              <a:t>th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E/B Team Drill May 12</a:t>
            </a:r>
            <a:r>
              <a:rPr lang="en-US" baseline="30000" dirty="0" smtClean="0"/>
              <a:t>th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Cars for a Cause May 13th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Events/Training Upcoming</a:t>
            </a:r>
            <a:endParaRPr lang="en-US" dirty="0"/>
          </a:p>
        </p:txBody>
      </p:sp>
      <p:sp>
        <p:nvSpPr>
          <p:cNvPr id="4" name="AutoShape 2" descr="Displaying 20130623_0443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72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2483</TotalTime>
  <Words>676</Words>
  <Application>Microsoft Office PowerPoint</Application>
  <PresentationFormat>On-screen Show (4:3)</PresentationFormat>
  <Paragraphs>172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Multnomah County ARES</vt:lpstr>
      <vt:lpstr>Welcome to the ARRL field unit for Multnomah County!</vt:lpstr>
      <vt:lpstr>Leadership Team</vt:lpstr>
      <vt:lpstr>Team Leaders</vt:lpstr>
      <vt:lpstr>Regular Meetings and Nets</vt:lpstr>
      <vt:lpstr>Agenda</vt:lpstr>
      <vt:lpstr>Leadership updates</vt:lpstr>
      <vt:lpstr>Events Completed</vt:lpstr>
      <vt:lpstr> Events/Training Upcoming</vt:lpstr>
      <vt:lpstr>Walk MS April 7th 0800</vt:lpstr>
      <vt:lpstr>April SET Pre-Brief </vt:lpstr>
      <vt:lpstr>April SET Pre-Brief </vt:lpstr>
      <vt:lpstr>Operating Notes</vt:lpstr>
      <vt:lpstr>Expected Traffic</vt:lpstr>
      <vt:lpstr>Other Announcements?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</dc:creator>
  <cp:lastModifiedBy>Nathan Hersey</cp:lastModifiedBy>
  <cp:revision>265</cp:revision>
  <dcterms:created xsi:type="dcterms:W3CDTF">2013-06-27T21:15:48Z</dcterms:created>
  <dcterms:modified xsi:type="dcterms:W3CDTF">2018-03-22T22:52:40Z</dcterms:modified>
</cp:coreProperties>
</file>