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291" r:id="rId10"/>
    <p:sldId id="342" r:id="rId11"/>
    <p:sldId id="338" r:id="rId12"/>
    <p:sldId id="339" r:id="rId13"/>
    <p:sldId id="340" r:id="rId14"/>
    <p:sldId id="343" r:id="rId15"/>
    <p:sldId id="345" r:id="rId16"/>
    <p:sldId id="346" r:id="rId17"/>
    <p:sldId id="347" r:id="rId18"/>
    <p:sldId id="336" r:id="rId19"/>
    <p:sldId id="344" r:id="rId20"/>
    <p:sldId id="352" r:id="rId21"/>
    <p:sldId id="348" r:id="rId22"/>
    <p:sldId id="349" r:id="rId23"/>
    <p:sldId id="353" r:id="rId24"/>
    <p:sldId id="350" r:id="rId25"/>
    <p:sldId id="351" r:id="rId26"/>
    <p:sldId id="354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ersey" userId="aa53f7f64f180d24" providerId="LiveId" clId="{DFB93BDB-D671-47DC-938E-F499440634B7}"/>
    <pc:docChg chg="custSel modSld">
      <pc:chgData name="Nathan Hersey" userId="aa53f7f64f180d24" providerId="LiveId" clId="{DFB93BDB-D671-47DC-938E-F499440634B7}" dt="2018-04-26T22:46:58.928" v="69" actId="1076"/>
      <pc:docMkLst>
        <pc:docMk/>
      </pc:docMkLst>
      <pc:sldChg chg="addSp modSp">
        <pc:chgData name="Nathan Hersey" userId="aa53f7f64f180d24" providerId="LiveId" clId="{DFB93BDB-D671-47DC-938E-F499440634B7}" dt="2018-04-26T22:46:58.928" v="69" actId="1076"/>
        <pc:sldMkLst>
          <pc:docMk/>
          <pc:sldMk cId="473520650" sldId="350"/>
        </pc:sldMkLst>
        <pc:picChg chg="add mod">
          <ac:chgData name="Nathan Hersey" userId="aa53f7f64f180d24" providerId="LiveId" clId="{DFB93BDB-D671-47DC-938E-F499440634B7}" dt="2018-04-26T22:45:54.185" v="64" actId="1076"/>
          <ac:picMkLst>
            <pc:docMk/>
            <pc:sldMk cId="473520650" sldId="350"/>
            <ac:picMk id="5" creationId="{87C21AAC-FB2F-41F6-988E-96F7A5A62E05}"/>
          </ac:picMkLst>
        </pc:picChg>
        <pc:picChg chg="add mod">
          <ac:chgData name="Nathan Hersey" userId="aa53f7f64f180d24" providerId="LiveId" clId="{DFB93BDB-D671-47DC-938E-F499440634B7}" dt="2018-04-26T22:46:32.453" v="67" actId="1076"/>
          <ac:picMkLst>
            <pc:docMk/>
            <pc:sldMk cId="473520650" sldId="350"/>
            <ac:picMk id="6" creationId="{8B05F9A8-1C1A-49F6-866E-FF9AB09C5A59}"/>
          </ac:picMkLst>
        </pc:picChg>
        <pc:picChg chg="add mod">
          <ac:chgData name="Nathan Hersey" userId="aa53f7f64f180d24" providerId="LiveId" clId="{DFB93BDB-D671-47DC-938E-F499440634B7}" dt="2018-04-26T22:46:58.928" v="69" actId="1076"/>
          <ac:picMkLst>
            <pc:docMk/>
            <pc:sldMk cId="473520650" sldId="350"/>
            <ac:picMk id="8" creationId="{17626776-2476-4C44-80FB-702300E77B34}"/>
          </ac:picMkLst>
        </pc:picChg>
      </pc:sldChg>
      <pc:sldChg chg="addSp delSp modSp">
        <pc:chgData name="Nathan Hersey" userId="aa53f7f64f180d24" providerId="LiveId" clId="{DFB93BDB-D671-47DC-938E-F499440634B7}" dt="2018-04-26T22:41:32.333" v="52" actId="1076"/>
        <pc:sldMkLst>
          <pc:docMk/>
          <pc:sldMk cId="4175238526" sldId="353"/>
        </pc:sldMkLst>
        <pc:spChg chg="mod">
          <ac:chgData name="Nathan Hersey" userId="aa53f7f64f180d24" providerId="LiveId" clId="{DFB93BDB-D671-47DC-938E-F499440634B7}" dt="2018-04-26T22:39:39.774" v="49" actId="20577"/>
          <ac:spMkLst>
            <pc:docMk/>
            <pc:sldMk cId="4175238526" sldId="353"/>
            <ac:spMk id="2" creationId="{F2C96A34-94B1-4296-925B-3052D0024D85}"/>
          </ac:spMkLst>
        </pc:spChg>
        <pc:picChg chg="add del mod">
          <ac:chgData name="Nathan Hersey" userId="aa53f7f64f180d24" providerId="LiveId" clId="{DFB93BDB-D671-47DC-938E-F499440634B7}" dt="2018-04-26T22:35:37.881" v="2" actId="478"/>
          <ac:picMkLst>
            <pc:docMk/>
            <pc:sldMk cId="4175238526" sldId="353"/>
            <ac:picMk id="4" creationId="{A73238AE-8C24-45F3-9E02-700E749010F0}"/>
          </ac:picMkLst>
        </pc:picChg>
        <pc:picChg chg="add mod">
          <ac:chgData name="Nathan Hersey" userId="aa53f7f64f180d24" providerId="LiveId" clId="{DFB93BDB-D671-47DC-938E-F499440634B7}" dt="2018-04-26T22:37:22.327" v="5" actId="14100"/>
          <ac:picMkLst>
            <pc:docMk/>
            <pc:sldMk cId="4175238526" sldId="353"/>
            <ac:picMk id="5" creationId="{0D2D9879-22C3-4CDE-92FA-A7B30775A4E5}"/>
          </ac:picMkLst>
        </pc:picChg>
        <pc:picChg chg="add mod">
          <ac:chgData name="Nathan Hersey" userId="aa53f7f64f180d24" providerId="LiveId" clId="{DFB93BDB-D671-47DC-938E-F499440634B7}" dt="2018-04-26T22:41:32.333" v="52" actId="1076"/>
          <ac:picMkLst>
            <pc:docMk/>
            <pc:sldMk cId="4175238526" sldId="353"/>
            <ac:picMk id="6" creationId="{3D2FA43F-59EB-4B12-93D2-CDC89862AE45}"/>
          </ac:picMkLst>
        </pc:picChg>
      </pc:sldChg>
      <pc:sldChg chg="addSp modSp">
        <pc:chgData name="Nathan Hersey" userId="aa53f7f64f180d24" providerId="LiveId" clId="{DFB93BDB-D671-47DC-938E-F499440634B7}" dt="2018-04-26T22:44:02.402" v="62" actId="1076"/>
        <pc:sldMkLst>
          <pc:docMk/>
          <pc:sldMk cId="4069403134" sldId="354"/>
        </pc:sldMkLst>
        <pc:picChg chg="add mod">
          <ac:chgData name="Nathan Hersey" userId="aa53f7f64f180d24" providerId="LiveId" clId="{DFB93BDB-D671-47DC-938E-F499440634B7}" dt="2018-04-26T22:42:00.997" v="55" actId="14100"/>
          <ac:picMkLst>
            <pc:docMk/>
            <pc:sldMk cId="4069403134" sldId="354"/>
            <ac:picMk id="2" creationId="{69739CCE-E94B-423A-88FA-C22A2D0C59BF}"/>
          </ac:picMkLst>
        </pc:picChg>
        <pc:picChg chg="add mod">
          <ac:chgData name="Nathan Hersey" userId="aa53f7f64f180d24" providerId="LiveId" clId="{DFB93BDB-D671-47DC-938E-F499440634B7}" dt="2018-04-26T22:44:02.402" v="62" actId="1076"/>
          <ac:picMkLst>
            <pc:docMk/>
            <pc:sldMk cId="4069403134" sldId="354"/>
            <ac:picMk id="5" creationId="{02D3DC6D-BB00-4C99-9854-B5EF08625419}"/>
          </ac:picMkLst>
        </pc:picChg>
        <pc:picChg chg="add mod">
          <ac:chgData name="Nathan Hersey" userId="aa53f7f64f180d24" providerId="LiveId" clId="{DFB93BDB-D671-47DC-938E-F499440634B7}" dt="2018-04-26T22:43:40.684" v="59" actId="1076"/>
          <ac:picMkLst>
            <pc:docMk/>
            <pc:sldMk cId="4069403134" sldId="354"/>
            <ac:picMk id="7" creationId="{372D7EAC-B875-44F0-B52F-B4FC967CC154}"/>
          </ac:picMkLst>
        </pc:picChg>
        <pc:picChg chg="add mod">
          <ac:chgData name="Nathan Hersey" userId="aa53f7f64f180d24" providerId="LiveId" clId="{DFB93BDB-D671-47DC-938E-F499440634B7}" dt="2018-04-26T22:44:00.721" v="61" actId="1076"/>
          <ac:picMkLst>
            <pc:docMk/>
            <pc:sldMk cId="4069403134" sldId="354"/>
            <ac:picMk id="9" creationId="{46C41935-C552-44DE-9012-F524FE2B56C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bmp"/><Relationship Id="rId4" Type="http://schemas.openxmlformats.org/officeDocument/2006/relationships/image" Target="../media/image35.b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/>
              <a:t>Multnomah County 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/>
              <a:t>March 2018</a:t>
            </a:r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MultnomahARES.org   Leadership@multnomahARES.org</a:t>
            </a:r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Spring S.E.T Grid Cyber Attack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52 Operators with 257 hours on SET day!</a:t>
            </a:r>
          </a:p>
          <a:p>
            <a:pPr lvl="1"/>
            <a:r>
              <a:rPr lang="en-US" dirty="0"/>
              <a:t>All the teams operating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SET AAR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1" y="2785696"/>
            <a:ext cx="9159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lh6.googleusercontent.com/OfPEIAwH85sfHoTe_a9RM4e-Sxn4DsDYgYcao8xXjlqrgQLWDXLTPLB5t8XK105RodfSYZgOOtcRubKdHLvEYplKX27m6Nts7zhzax9CJzkK0IFVeBbLobZ5glT8RVbb4ID0CTWyQ90dj5H2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3201"/>
            <a:ext cx="2095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6A776-A358-4A34-86AE-6366ACFB9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25800"/>
            <a:ext cx="48768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Alpha</a:t>
            </a:r>
          </a:p>
          <a:p>
            <a:pPr lvl="2"/>
            <a:r>
              <a:rPr lang="en-US" dirty="0"/>
              <a:t>JJC – ICS-213 Traffic</a:t>
            </a:r>
          </a:p>
          <a:p>
            <a:pPr lvl="2"/>
            <a:r>
              <a:rPr lang="en-US" dirty="0"/>
              <a:t>Logging</a:t>
            </a:r>
          </a:p>
          <a:p>
            <a:pPr lvl="1"/>
            <a:r>
              <a:rPr lang="en-US" dirty="0"/>
              <a:t>Bravo</a:t>
            </a:r>
          </a:p>
          <a:p>
            <a:pPr lvl="2"/>
            <a:r>
              <a:rPr lang="en-US" dirty="0"/>
              <a:t>PCC Southeast MMSSTV</a:t>
            </a:r>
          </a:p>
          <a:p>
            <a:pPr lvl="2"/>
            <a:r>
              <a:rPr lang="en-US" dirty="0"/>
              <a:t>Go-Kit Manual review</a:t>
            </a:r>
          </a:p>
          <a:p>
            <a:pPr lvl="2"/>
            <a:r>
              <a:rPr lang="en-US" dirty="0"/>
              <a:t>Freq transferring – Operating Multiple Modes</a:t>
            </a:r>
          </a:p>
          <a:p>
            <a:pPr lvl="1"/>
            <a:r>
              <a:rPr lang="en-US" dirty="0"/>
              <a:t>Charlie</a:t>
            </a:r>
          </a:p>
          <a:p>
            <a:pPr lvl="2"/>
            <a:r>
              <a:rPr lang="en-US" dirty="0"/>
              <a:t>Split at L&amp;C and Field Station</a:t>
            </a:r>
          </a:p>
          <a:p>
            <a:pPr lvl="2"/>
            <a:r>
              <a:rPr lang="en-US" dirty="0"/>
              <a:t>HF Voice and Digital at L&amp;C</a:t>
            </a:r>
          </a:p>
          <a:p>
            <a:pPr lvl="2"/>
            <a:r>
              <a:rPr lang="en-US" dirty="0"/>
              <a:t>Digital HF work from Field Station</a:t>
            </a:r>
          </a:p>
          <a:p>
            <a:pPr lvl="2"/>
            <a:r>
              <a:rPr lang="en-US" dirty="0"/>
              <a:t>Freq transferring – Operating Multiple Modes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SET AAR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1" y="2785696"/>
            <a:ext cx="91592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lh6.googleusercontent.com/OfPEIAwH85sfHoTe_a9RM4e-Sxn4DsDYgYcao8xXjlqrgQLWDXLTPLB5t8XK105RodfSYZgOOtcRubKdHLvEYplKX27m6Nts7zhzax9CJzkK0IFVeBbLobZ5glT8RVbb4ID0CTWyQ90dj5H2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3201"/>
            <a:ext cx="20955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5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13948"/>
            <a:ext cx="8229600" cy="4482051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Delta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Sauvie</a:t>
            </a:r>
            <a:r>
              <a:rPr lang="en-US" dirty="0"/>
              <a:t> Island Thanks to the SIFD Volunteers!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HF on 6, 10  and 20m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Crossband Linking – Needs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Echo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Corbett Fire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HF 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Interference and connectivity from Corbett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N7MCU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Setup – Multiple masts for all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Antenna interference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SET AAR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2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9"/>
            <a:ext cx="8694420" cy="4525962"/>
          </a:xfrm>
        </p:spPr>
        <p:txBody>
          <a:bodyPr>
            <a:normAutofit/>
          </a:bodyPr>
          <a:lstStyle/>
          <a:p>
            <a:r>
              <a:rPr lang="en-US" dirty="0"/>
              <a:t>All stations had multiple operating challenges thrown at them</a:t>
            </a:r>
          </a:p>
          <a:p>
            <a:pPr lvl="1"/>
            <a:r>
              <a:rPr lang="en-US" dirty="0"/>
              <a:t>In an actual emergency, equipment and operating will be kept as simple as possible</a:t>
            </a:r>
          </a:p>
          <a:p>
            <a:pPr lvl="1"/>
            <a:r>
              <a:rPr lang="en-US" dirty="0"/>
              <a:t>Weather! Services!</a:t>
            </a:r>
          </a:p>
          <a:p>
            <a:r>
              <a:rPr lang="en-US" dirty="0"/>
              <a:t>Multiple great contacts made in unincorporated portions of the county</a:t>
            </a:r>
          </a:p>
          <a:p>
            <a:r>
              <a:rPr lang="en-US" dirty="0"/>
              <a:t>Potential for operating in lower bands?</a:t>
            </a:r>
          </a:p>
          <a:p>
            <a:r>
              <a:rPr lang="en-US" dirty="0"/>
              <a:t>Crossband repeater deployment</a:t>
            </a:r>
          </a:p>
          <a:p>
            <a:r>
              <a:rPr lang="en-US" dirty="0"/>
              <a:t>New team leader trials by fire!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124922"/>
            <a:ext cx="2036064" cy="1750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"/>
            <a:ext cx="1502664" cy="14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FC0E0-B1FC-4B35-818A-BB1DD582F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Willamette Park (Picnic Shelter)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3864F-B5C2-4A1C-80CB-368955A5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E4BCE-6C87-4842-B544-EB21BF76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8A7161-C3D9-437F-BF15-1C6D6729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03597"/>
            <a:ext cx="6153150" cy="40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72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58929E-9E37-419C-ACBC-283B830EC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Foot Traffic!!!</a:t>
            </a:r>
          </a:p>
          <a:p>
            <a:pPr lvl="1"/>
            <a:r>
              <a:rPr lang="en-US" dirty="0"/>
              <a:t>River Views</a:t>
            </a:r>
          </a:p>
          <a:p>
            <a:pPr lvl="1"/>
            <a:r>
              <a:rPr lang="en-US" dirty="0"/>
              <a:t>Picnic Shelter</a:t>
            </a:r>
          </a:p>
          <a:p>
            <a:pPr lvl="1"/>
            <a:r>
              <a:rPr lang="en-US" dirty="0"/>
              <a:t>Heads! Shore Power?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No STAKES</a:t>
            </a:r>
          </a:p>
          <a:p>
            <a:pPr lvl="1"/>
            <a:r>
              <a:rPr lang="en-US" dirty="0"/>
              <a:t>Neighbors</a:t>
            </a:r>
          </a:p>
          <a:p>
            <a:pPr lvl="1"/>
            <a:r>
              <a:rPr lang="en-US" dirty="0"/>
              <a:t>Evening Security? </a:t>
            </a:r>
          </a:p>
          <a:p>
            <a:pPr lvl="2"/>
            <a:r>
              <a:rPr lang="en-US" dirty="0"/>
              <a:t>Nate </a:t>
            </a:r>
            <a:r>
              <a:rPr lang="en-US" dirty="0" err="1"/>
              <a:t>ain’t</a:t>
            </a:r>
            <a:r>
              <a:rPr lang="en-US" dirty="0"/>
              <a:t> one to worry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A850F9-254E-4EA9-97EC-D1F85132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7E146-6870-4AD3-BD6B-66863A2E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962400"/>
            <a:ext cx="38608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59527-2ACE-4087-9D82-5159D419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3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803A26-3925-4750-A95F-1B929FC1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32769"/>
            <a:ext cx="8229600" cy="3912394"/>
          </a:xfrm>
        </p:spPr>
        <p:txBody>
          <a:bodyPr/>
          <a:lstStyle/>
          <a:p>
            <a:r>
              <a:rPr lang="en-US" dirty="0"/>
              <a:t>On June 23</a:t>
            </a:r>
            <a:r>
              <a:rPr lang="en-US" baseline="30000" dirty="0"/>
              <a:t>rd</a:t>
            </a:r>
            <a:r>
              <a:rPr lang="en-US" dirty="0"/>
              <a:t> ARES members and NET AROs will be operating, outreaching, and munching</a:t>
            </a:r>
          </a:p>
          <a:p>
            <a:endParaRPr lang="en-US" dirty="0"/>
          </a:p>
          <a:p>
            <a:r>
              <a:rPr lang="en-US" dirty="0"/>
              <a:t>In order to get there, we’ve got a big lift</a:t>
            </a:r>
          </a:p>
          <a:p>
            <a:endParaRPr lang="en-US" dirty="0"/>
          </a:p>
          <a:p>
            <a:r>
              <a:rPr lang="en-US" dirty="0"/>
              <a:t>We’ll be running 2 points stations, outreach station, info booth, kitchen…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BD71D-DFEC-4938-B875-D9064E2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– Holy Moly!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9B74C-B7FF-4C80-A082-79DDCF3B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B2DC3-6D25-4C07-916F-8AB258086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4876800"/>
            <a:ext cx="3302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803A26-3925-4750-A95F-1B929FC13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1295400"/>
            <a:ext cx="8229600" cy="4872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Pre-Day Outreach</a:t>
            </a:r>
          </a:p>
          <a:p>
            <a:pPr lvl="1"/>
            <a:r>
              <a:rPr lang="en-US" dirty="0"/>
              <a:t>Most points are gained from outreach</a:t>
            </a:r>
          </a:p>
          <a:p>
            <a:pPr lvl="1"/>
            <a:r>
              <a:rPr lang="en-US" dirty="0"/>
              <a:t>Rules Review</a:t>
            </a:r>
          </a:p>
          <a:p>
            <a:r>
              <a:rPr lang="en-US" dirty="0"/>
              <a:t>Outreach / GOTA station</a:t>
            </a:r>
          </a:p>
          <a:p>
            <a:pPr lvl="1"/>
            <a:r>
              <a:rPr lang="en-US" dirty="0"/>
              <a:t>This location was chosen for foot traffic, so we’re going to need friendly, outgoing, knowledgeable operators at the ready!</a:t>
            </a:r>
          </a:p>
          <a:p>
            <a:r>
              <a:rPr lang="en-US" dirty="0"/>
              <a:t>Points Stations</a:t>
            </a:r>
          </a:p>
          <a:p>
            <a:pPr lvl="1"/>
            <a:r>
              <a:rPr lang="en-US" dirty="0"/>
              <a:t>Antenna Thought</a:t>
            </a:r>
          </a:p>
          <a:p>
            <a:pPr lvl="1"/>
            <a:r>
              <a:rPr lang="en-US" dirty="0"/>
              <a:t>CW Operators / FT8 Operators throughout the night</a:t>
            </a:r>
          </a:p>
          <a:p>
            <a:r>
              <a:rPr lang="en-US" dirty="0"/>
              <a:t>Food</a:t>
            </a:r>
          </a:p>
          <a:p>
            <a:r>
              <a:rPr lang="en-US" dirty="0"/>
              <a:t>Station Setup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BD71D-DFEC-4938-B875-D9064E25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– Holy Moly!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9B74C-B7FF-4C80-A082-79DDCF3B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E9ED0B-50ED-4750-8A2E-C4AB09ED1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105400"/>
            <a:ext cx="153372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9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Announcements?</a:t>
            </a:r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FC0E0-B1FC-4B35-818A-BB1DD582F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good work has been done to determine the best still imagery mode</a:t>
            </a:r>
          </a:p>
          <a:p>
            <a:pPr lvl="1"/>
            <a:r>
              <a:rPr lang="en-US" dirty="0"/>
              <a:t>For MCARES MMSSTV has been shaking out on top</a:t>
            </a:r>
          </a:p>
          <a:p>
            <a:pPr lvl="1"/>
            <a:endParaRPr lang="en-US" dirty="0"/>
          </a:p>
          <a:p>
            <a:r>
              <a:rPr lang="en-US" dirty="0"/>
              <a:t>Generally – Analog signal, modulating audio </a:t>
            </a:r>
            <a:r>
              <a:rPr lang="en-US" dirty="0" err="1"/>
              <a:t>freq</a:t>
            </a:r>
            <a:r>
              <a:rPr lang="en-US" dirty="0"/>
              <a:t> for pixel color, some pixels per line, some lines per image.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3864F-B5C2-4A1C-80CB-368955A5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49895-CE96-4367-808B-AB8204E23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4024B-AB37-45E4-9D86-24E7C182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267200"/>
            <a:ext cx="30384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5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/>
              <a:t>First Meeting?  Please introduce yourself!</a:t>
            </a:r>
          </a:p>
          <a:p>
            <a:endParaRPr lang="en-US" dirty="0"/>
          </a:p>
          <a:p>
            <a:r>
              <a:rPr lang="en-US" dirty="0"/>
              <a:t>Please sign the attendance sheet.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/>
              <a:t>Welcome to the ARRL field unit for Multnomah County!</a:t>
            </a:r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Robert Anglin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D30B1-42C6-473E-9E06-93894081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12225"/>
            <a:ext cx="8305800" cy="39599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 IC loves a picture!</a:t>
            </a:r>
          </a:p>
          <a:p>
            <a:endParaRPr lang="en-US" dirty="0"/>
          </a:p>
          <a:p>
            <a:r>
              <a:rPr lang="en-US" dirty="0"/>
              <a:t>Composition and Cropping</a:t>
            </a:r>
          </a:p>
          <a:p>
            <a:pPr lvl="1"/>
            <a:r>
              <a:rPr lang="en-US" dirty="0"/>
              <a:t>Include needed references (zoom out to tell the story)</a:t>
            </a:r>
          </a:p>
          <a:p>
            <a:pPr lvl="1"/>
            <a:r>
              <a:rPr lang="en-US" dirty="0"/>
              <a:t>Do not include unnecessary info (crop to minimize image size and transfer time</a:t>
            </a:r>
          </a:p>
          <a:p>
            <a:pPr lvl="1"/>
            <a:r>
              <a:rPr lang="en-US" dirty="0"/>
              <a:t>The time it takes to transfer and handle an image is significant, try to make sure it’s worth it!</a:t>
            </a:r>
          </a:p>
          <a:p>
            <a:endParaRPr lang="en-US" dirty="0"/>
          </a:p>
          <a:p>
            <a:r>
              <a:rPr lang="en-US" dirty="0"/>
              <a:t>Try it out on HF!</a:t>
            </a:r>
          </a:p>
          <a:p>
            <a:pPr lvl="1"/>
            <a:r>
              <a:rPr lang="en-US" dirty="0"/>
              <a:t>Leave your rig running in RX</a:t>
            </a:r>
          </a:p>
          <a:p>
            <a:pPr lvl="2"/>
            <a:r>
              <a:rPr lang="en-US" dirty="0"/>
              <a:t>Make sure to disable system sounds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EA0837-B5FF-48B7-BBE5-A81E8941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A4218-147B-446E-8C27-D93A0D30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0480"/>
            <a:ext cx="2286000" cy="1937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23AE3-2DA7-4742-BF18-A42C8C94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88" y="30798"/>
            <a:ext cx="2912152" cy="19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7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AB156D-8BD6-40A8-B7D8-0E109B6B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  <a:p>
            <a:pPr lvl="1"/>
            <a:r>
              <a:rPr lang="en-US" dirty="0" err="1"/>
              <a:t>Transciever</a:t>
            </a:r>
            <a:endParaRPr lang="en-US" dirty="0"/>
          </a:p>
          <a:p>
            <a:pPr lvl="2"/>
            <a:r>
              <a:rPr lang="en-US" dirty="0"/>
              <a:t>VHF/UHF</a:t>
            </a:r>
          </a:p>
          <a:p>
            <a:pPr lvl="2"/>
            <a:r>
              <a:rPr lang="en-US" dirty="0"/>
              <a:t>HF</a:t>
            </a:r>
          </a:p>
          <a:p>
            <a:pPr lvl="1"/>
            <a:r>
              <a:rPr lang="en-US" dirty="0"/>
              <a:t>Sound Card Interface</a:t>
            </a:r>
          </a:p>
          <a:p>
            <a:pPr lvl="2"/>
            <a:r>
              <a:rPr lang="en-US" dirty="0" err="1"/>
              <a:t>Signalink</a:t>
            </a:r>
            <a:r>
              <a:rPr lang="en-US" dirty="0"/>
              <a:t> or other – isolation, drive and </a:t>
            </a:r>
            <a:r>
              <a:rPr lang="en-US" dirty="0" err="1"/>
              <a:t>rx</a:t>
            </a:r>
            <a:r>
              <a:rPr lang="en-US" dirty="0"/>
              <a:t> control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MMSSTV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3545D-DFB9-4647-8F0A-A912EF0C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Needed?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95A4A-496B-4526-8A49-0BBB05C0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"/>
            <a:ext cx="4191000" cy="21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19C9C-48A2-439D-8124-20E34ED2E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134544"/>
            <a:ext cx="2900014" cy="1585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CE298-3007-4514-99CD-1C1EF7EF9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5134545"/>
            <a:ext cx="2781300" cy="15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5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B53332-1B10-4549-A0A7-7F4434E5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Software </a:t>
            </a:r>
          </a:p>
          <a:p>
            <a:pPr lvl="1"/>
            <a:r>
              <a:rPr lang="en-US" dirty="0"/>
              <a:t>Selection of correct soundcard</a:t>
            </a:r>
          </a:p>
          <a:p>
            <a:pPr lvl="1"/>
            <a:r>
              <a:rPr lang="en-US" dirty="0"/>
              <a:t>Internal Sound Card Gain</a:t>
            </a:r>
          </a:p>
          <a:p>
            <a:pPr lvl="1"/>
            <a:r>
              <a:rPr lang="en-US" dirty="0"/>
              <a:t>Access through firewall?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Operating Mode</a:t>
            </a:r>
          </a:p>
          <a:p>
            <a:pPr lvl="1"/>
            <a:r>
              <a:rPr lang="en-US" dirty="0"/>
              <a:t>Certainly not BFO </a:t>
            </a:r>
          </a:p>
          <a:p>
            <a:endParaRPr lang="en-US" dirty="0"/>
          </a:p>
          <a:p>
            <a:r>
              <a:rPr lang="en-US" dirty="0"/>
              <a:t>Drive</a:t>
            </a:r>
          </a:p>
          <a:p>
            <a:pPr lvl="1"/>
            <a:r>
              <a:rPr lang="en-US" dirty="0" err="1"/>
              <a:t>Xcvr</a:t>
            </a:r>
            <a:r>
              <a:rPr lang="en-US" dirty="0"/>
              <a:t> Gain</a:t>
            </a:r>
          </a:p>
          <a:p>
            <a:pPr lvl="2"/>
            <a:r>
              <a:rPr lang="en-US" dirty="0"/>
              <a:t>May have separate gain for SSB, FM, Dig, Mic, 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9B0CC1-9068-4354-8A78-4A75E414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E3AD5-2E6C-42D8-B47E-E6880A64B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514600"/>
            <a:ext cx="2900014" cy="1585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DC1F9-11B0-4A25-A038-3FBCC4DE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0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C96A34-94B1-4296-925B-3052D0024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Audio Coupling</a:t>
            </a:r>
          </a:p>
          <a:p>
            <a:pPr lvl="1"/>
            <a:r>
              <a:rPr lang="en-US" dirty="0"/>
              <a:t>Ambient Noise effects signal quality</a:t>
            </a:r>
          </a:p>
          <a:p>
            <a:pPr lvl="1"/>
            <a:r>
              <a:rPr lang="en-US" dirty="0"/>
              <a:t>We all know that operating locations are noisy!</a:t>
            </a:r>
          </a:p>
          <a:p>
            <a:pPr lvl="1"/>
            <a:endParaRPr lang="en-US" dirty="0"/>
          </a:p>
          <a:p>
            <a:r>
              <a:rPr lang="en-US" dirty="0"/>
              <a:t>Phone Apps</a:t>
            </a:r>
          </a:p>
          <a:p>
            <a:pPr lvl="1"/>
            <a:r>
              <a:rPr lang="en-US" dirty="0"/>
              <a:t>Droid SSTV</a:t>
            </a:r>
          </a:p>
          <a:p>
            <a:pPr lvl="1"/>
            <a:r>
              <a:rPr lang="en-US" dirty="0"/>
              <a:t>Robot 36?</a:t>
            </a:r>
          </a:p>
          <a:p>
            <a:pPr lvl="1"/>
            <a:r>
              <a:rPr lang="en-US" dirty="0"/>
              <a:t>Black Cat (Apple)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81A7C8-C720-4798-9510-8C3DEFF7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D9879-22C3-4CDE-92FA-A7B30775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362200" cy="1771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2FA43F-59EB-4B12-93D2-CDC89862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712" y="29718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04D864-CD85-4CD7-9C77-5AA21749A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Modes</a:t>
            </a:r>
          </a:p>
          <a:p>
            <a:r>
              <a:rPr lang="en-US" dirty="0"/>
              <a:t>Image Prep</a:t>
            </a:r>
          </a:p>
          <a:p>
            <a:r>
              <a:rPr lang="en-US" dirty="0"/>
              <a:t>Transmission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807F0-70CE-4EB3-943E-A3F41E71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the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21AAC-FB2F-41F6-988E-96F7A5A62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7638"/>
            <a:ext cx="30480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5F9A8-1C1A-49F6-866E-FF9AB09C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0" y="2971800"/>
            <a:ext cx="4268586" cy="3243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26776-2476-4C44-80FB-702300E77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44962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2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2222F-3ED9-4DE3-A5DF-9F7A48BDA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Size</a:t>
            </a:r>
          </a:p>
          <a:p>
            <a:pPr lvl="1"/>
            <a:r>
              <a:rPr lang="en-US" dirty="0"/>
              <a:t>Select image resolution for 2 minute transmit time</a:t>
            </a:r>
          </a:p>
          <a:p>
            <a:pPr lvl="1"/>
            <a:r>
              <a:rPr lang="en-US" dirty="0"/>
              <a:t>Full Duty Cycle mode!!!</a:t>
            </a:r>
          </a:p>
          <a:p>
            <a:pPr lvl="2"/>
            <a:r>
              <a:rPr lang="en-US" dirty="0"/>
              <a:t>Transmitter and repeater heat dissipation considerations</a:t>
            </a:r>
          </a:p>
          <a:p>
            <a:pPr lvl="1"/>
            <a:r>
              <a:rPr lang="en-US" dirty="0"/>
              <a:t>Simplex Net?</a:t>
            </a:r>
          </a:p>
          <a:p>
            <a:pPr lvl="2"/>
            <a:r>
              <a:rPr lang="en-US" dirty="0"/>
              <a:t>Note that transmission time is long and you may not be able to hear other side</a:t>
            </a:r>
          </a:p>
          <a:p>
            <a:pPr lvl="2"/>
            <a:r>
              <a:rPr lang="en-US" dirty="0"/>
              <a:t>Controlled net? Potential to do image transmission on separate </a:t>
            </a:r>
            <a:r>
              <a:rPr lang="en-US" dirty="0" err="1"/>
              <a:t>freq</a:t>
            </a:r>
            <a:endParaRPr lang="en-US" dirty="0"/>
          </a:p>
          <a:p>
            <a:pPr lvl="1"/>
            <a:r>
              <a:rPr lang="en-US" dirty="0"/>
              <a:t>Lessons learned from </a:t>
            </a:r>
            <a:r>
              <a:rPr lang="en-US" dirty="0" err="1"/>
              <a:t>Winlink</a:t>
            </a:r>
            <a:r>
              <a:rPr lang="en-US" dirty="0"/>
              <a:t> from home are applicable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BDFF0-9324-494C-A831-EB109FBE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on a 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7D3C-11BA-435E-8450-94CA38EB2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787" y="3810"/>
            <a:ext cx="190821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51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0FF22-2E94-49BC-90C5-467FF707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39CCE-E94B-423A-88FA-C22A2D0C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10" y="457200"/>
            <a:ext cx="3441290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3DC6D-BB00-4C99-9854-B5EF08625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3055"/>
            <a:ext cx="30480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2D7EAC-B875-44F0-B52F-B4FC967CC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28" y="3724657"/>
            <a:ext cx="3048000" cy="243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C41935-C552-44DE-9012-F524FE2B5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6" y="4038600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3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/>
              <a:t>Assistant EC: Adam 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John Underwood KI7LYP</a:t>
            </a:r>
          </a:p>
          <a:p>
            <a:r>
              <a:rPr lang="en-US" dirty="0"/>
              <a:t>Net Manager: Rachel Stout KI7NMB</a:t>
            </a:r>
          </a:p>
          <a:p>
            <a:r>
              <a:rPr lang="en-US" dirty="0"/>
              <a:t>Net Content Coordinator: Patti U KB7GMM</a:t>
            </a:r>
          </a:p>
          <a:p>
            <a:r>
              <a:rPr lang="en-US" dirty="0"/>
              <a:t>Web Master: Brian Cochrane KE7QPV</a:t>
            </a:r>
          </a:p>
          <a:p>
            <a:r>
              <a:rPr lang="en-US" dirty="0"/>
              <a:t>PIO: Open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29206" r="30000" b="7129"/>
          <a:stretch/>
        </p:blipFill>
        <p:spPr>
          <a:xfrm>
            <a:off x="7641934" y="4805356"/>
            <a:ext cx="1388692" cy="1914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Photo: Robert Anglin</a:t>
            </a:r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/>
              <a:t>A- Robert </a:t>
            </a:r>
            <a:r>
              <a:rPr lang="en-US" dirty="0" err="1"/>
              <a:t>Anglin</a:t>
            </a:r>
            <a:endParaRPr lang="en-US" dirty="0"/>
          </a:p>
          <a:p>
            <a:r>
              <a:rPr lang="en-US" dirty="0"/>
              <a:t>B- Emily Newberry</a:t>
            </a:r>
          </a:p>
          <a:p>
            <a:r>
              <a:rPr lang="en-US" dirty="0"/>
              <a:t>C- Carrie Conte</a:t>
            </a:r>
          </a:p>
          <a:p>
            <a:r>
              <a:rPr lang="en-US" dirty="0"/>
              <a:t>D- Nate Hersey</a:t>
            </a:r>
          </a:p>
          <a:p>
            <a:r>
              <a:rPr lang="en-US" dirty="0"/>
              <a:t>E- Eli Pride</a:t>
            </a:r>
          </a:p>
          <a:p>
            <a:r>
              <a:rPr lang="en-US" dirty="0"/>
              <a:t>M-Adam Karol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Leaders</a:t>
            </a:r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PARC: </a:t>
            </a:r>
            <a:r>
              <a:rPr lang="en-US" dirty="0"/>
              <a:t>Second Monday of the Month, 7:30pm at Central Northeast Neighbors </a:t>
            </a:r>
            <a:r>
              <a:rPr lang="en-US" dirty="0" err="1"/>
              <a:t>Bldg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HARC</a:t>
            </a:r>
            <a:r>
              <a:rPr lang="en-US" dirty="0"/>
              <a:t>: Third Thursday of the Month, 7:30pm MHCC Rm 1001 (WB7QIW.org)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Digital</a:t>
            </a:r>
            <a:r>
              <a:rPr lang="en-US" dirty="0"/>
              <a:t> Modes Training Net - first Tuesday of each month 8PM, 443.300 (100 Hz tone)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THTN</a:t>
            </a:r>
            <a:r>
              <a:rPr lang="en-US" dirty="0"/>
              <a:t>: 4</a:t>
            </a:r>
            <a:r>
              <a:rPr lang="en-US" baseline="30000" dirty="0"/>
              <a:t>th</a:t>
            </a:r>
            <a:r>
              <a:rPr lang="en-US" dirty="0"/>
              <a:t> Tues, 8:00 P.M. 146.840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ARES</a:t>
            </a:r>
            <a:r>
              <a:rPr lang="en-US" dirty="0"/>
              <a:t> net: Wednesdays 7:00pm on 146.840 except Second Wednesday!!! (Simplex or Temp Infrastructure)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Neighborhood </a:t>
            </a:r>
            <a:r>
              <a:rPr lang="en-US" dirty="0" err="1">
                <a:solidFill>
                  <a:srgbClr val="FF0000"/>
                </a:solidFill>
              </a:rPr>
              <a:t>Emerg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Comms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Training net (NECTN):        Sundays 8:10pm on 147.040(</a:t>
            </a:r>
            <a:r>
              <a:rPr lang="en-US" b="1" dirty="0"/>
              <a:t>+</a:t>
            </a:r>
            <a:r>
              <a:rPr lang="en-US" dirty="0"/>
              <a:t>, 100Hz)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Meetings and Nets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Leadership Updates</a:t>
            </a:r>
          </a:p>
          <a:p>
            <a:endParaRPr lang="en-US" dirty="0"/>
          </a:p>
          <a:p>
            <a:r>
              <a:rPr lang="en-US" dirty="0"/>
              <a:t>Events Completed</a:t>
            </a:r>
          </a:p>
          <a:p>
            <a:endParaRPr lang="en-US" dirty="0"/>
          </a:p>
          <a:p>
            <a:r>
              <a:rPr lang="en-US" dirty="0"/>
              <a:t>Events Upcoming</a:t>
            </a:r>
          </a:p>
          <a:p>
            <a:endParaRPr lang="en-US" dirty="0"/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MMSSTV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8" y="1676400"/>
            <a:ext cx="327772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016994" cy="4953000"/>
          </a:xfrm>
        </p:spPr>
        <p:txBody>
          <a:bodyPr>
            <a:normAutofit/>
          </a:bodyPr>
          <a:lstStyle/>
          <a:p>
            <a:r>
              <a:rPr lang="en-US" dirty="0"/>
              <a:t>Contact Leadership</a:t>
            </a:r>
          </a:p>
          <a:p>
            <a:pPr lvl="1"/>
            <a:r>
              <a:rPr lang="en-US" dirty="0">
                <a:hlinkClick r:id="rId3"/>
              </a:rPr>
              <a:t>Leadership@multnomahares.org</a:t>
            </a:r>
            <a:endParaRPr lang="en-US" dirty="0"/>
          </a:p>
          <a:p>
            <a:pPr lvl="1"/>
            <a:r>
              <a:rPr lang="en-US" dirty="0"/>
              <a:t>All Folks Q&amp;A @ 6:15 prior to the meeting</a:t>
            </a:r>
          </a:p>
          <a:p>
            <a:r>
              <a:rPr lang="en-US" dirty="0"/>
              <a:t>Facebook.com/</a:t>
            </a:r>
            <a:r>
              <a:rPr lang="en-US" dirty="0" err="1"/>
              <a:t>MultnomahARES</a:t>
            </a:r>
            <a:endParaRPr lang="en-US" dirty="0"/>
          </a:p>
          <a:p>
            <a:r>
              <a:rPr lang="en-US" dirty="0"/>
              <a:t>Instagram: @</a:t>
            </a:r>
            <a:r>
              <a:rPr lang="en-US" dirty="0" err="1"/>
              <a:t>MultnomahARES</a:t>
            </a:r>
            <a:endParaRPr lang="en-US" sz="3600" dirty="0"/>
          </a:p>
          <a:p>
            <a:pPr lvl="1"/>
            <a:endParaRPr lang="en-US" dirty="0"/>
          </a:p>
          <a:p>
            <a:r>
              <a:rPr lang="en-US" sz="2400" dirty="0"/>
              <a:t>MC EC Report – 93(</a:t>
            </a:r>
            <a:r>
              <a:rPr lang="en-US" sz="2400" dirty="0">
                <a:solidFill>
                  <a:srgbClr val="00B050"/>
                </a:solidFill>
              </a:rPr>
              <a:t>+3</a:t>
            </a:r>
            <a:r>
              <a:rPr lang="en-US" sz="2400" dirty="0"/>
              <a:t>) Members / 191 Hours for March</a:t>
            </a:r>
          </a:p>
          <a:p>
            <a:r>
              <a:rPr lang="en-US" sz="2400" dirty="0"/>
              <a:t>County Ask Update </a:t>
            </a:r>
          </a:p>
          <a:p>
            <a:endParaRPr lang="en-US" sz="2400" dirty="0"/>
          </a:p>
          <a:p>
            <a:r>
              <a:rPr lang="en-US" sz="2400" dirty="0"/>
              <a:t>PIO – Open Position, Thanks Steve!!!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/>
              <a:t>Leadership updates</a:t>
            </a:r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Completed</a:t>
            </a:r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 flipH="1" flipV="1">
            <a:off x="490728" y="1600200"/>
            <a:ext cx="4469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3296" y="1411224"/>
            <a:ext cx="8382000" cy="434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Walk MS</a:t>
            </a:r>
          </a:p>
          <a:p>
            <a:endParaRPr lang="en-US" dirty="0"/>
          </a:p>
          <a:p>
            <a:r>
              <a:rPr lang="en-US" dirty="0"/>
              <a:t>Spring SET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Simplex Net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89704"/>
            <a:ext cx="5340096" cy="1434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77FC0-A6C4-4258-B3A2-3BBCE240A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77838"/>
            <a:ext cx="3747070" cy="24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4587"/>
            <a:ext cx="8412480" cy="4372813"/>
          </a:xfrm>
        </p:spPr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r>
              <a:rPr lang="en-US" dirty="0"/>
              <a:t>Cable Making Workshop April 28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E/B Team Drill May 12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dirty="0"/>
              <a:t>Cars for a Cause May 13</a:t>
            </a:r>
            <a:r>
              <a:rPr lang="en-US" baseline="30000" dirty="0"/>
              <a:t>th</a:t>
            </a:r>
          </a:p>
          <a:p>
            <a:endParaRPr lang="en-US" baseline="30000" dirty="0"/>
          </a:p>
          <a:p>
            <a:r>
              <a:rPr lang="en-US" dirty="0"/>
              <a:t>General License Class May5&amp;12th</a:t>
            </a:r>
          </a:p>
          <a:p>
            <a:endParaRPr lang="en-US" dirty="0"/>
          </a:p>
          <a:p>
            <a:r>
              <a:rPr lang="en-US" dirty="0"/>
              <a:t>Field Day June 23</a:t>
            </a:r>
            <a:r>
              <a:rPr lang="en-US" baseline="30000" dirty="0"/>
              <a:t>rd</a:t>
            </a:r>
            <a:r>
              <a:rPr lang="en-US" dirty="0"/>
              <a:t>/24th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Events/Training Upcoming</a:t>
            </a:r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4CD7E4-71CB-4A31-9602-ADD539F4A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608" y="4476750"/>
            <a:ext cx="2362200" cy="23812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283690-0F11-41F6-BE4F-A3E6B6190833}"/>
              </a:ext>
            </a:extLst>
          </p:cNvPr>
          <p:cNvCxnSpPr/>
          <p:nvPr/>
        </p:nvCxnSpPr>
        <p:spPr>
          <a:xfrm flipH="1" flipV="1">
            <a:off x="4419600" y="5667375"/>
            <a:ext cx="685800" cy="581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B885B-7C9F-497B-88CB-02C758953BA6}"/>
              </a:ext>
            </a:extLst>
          </p:cNvPr>
          <p:cNvCxnSpPr>
            <a:cxnSpLocks/>
          </p:cNvCxnSpPr>
          <p:nvPr/>
        </p:nvCxnSpPr>
        <p:spPr>
          <a:xfrm flipV="1">
            <a:off x="155575" y="5653850"/>
            <a:ext cx="684915" cy="336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D5CA86-D141-4998-AF33-B3471B102CF9}"/>
              </a:ext>
            </a:extLst>
          </p:cNvPr>
          <p:cNvCxnSpPr>
            <a:cxnSpLocks/>
          </p:cNvCxnSpPr>
          <p:nvPr/>
        </p:nvCxnSpPr>
        <p:spPr>
          <a:xfrm flipV="1">
            <a:off x="1971295" y="5777676"/>
            <a:ext cx="0" cy="775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B96A2A-6B44-40F8-BCD8-4A70674C1876}"/>
              </a:ext>
            </a:extLst>
          </p:cNvPr>
          <p:cNvCxnSpPr>
            <a:cxnSpLocks/>
          </p:cNvCxnSpPr>
          <p:nvPr/>
        </p:nvCxnSpPr>
        <p:spPr>
          <a:xfrm flipH="1">
            <a:off x="5175504" y="5359412"/>
            <a:ext cx="69189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85D63B-8722-4A84-AB09-4715A32DBDA9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5667375"/>
            <a:ext cx="120396" cy="695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</TotalTime>
  <Words>939</Words>
  <Application>Microsoft Office PowerPoint</Application>
  <PresentationFormat>On-screen Show (4:3)</PresentationFormat>
  <Paragraphs>219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 Events/Training Upcoming</vt:lpstr>
      <vt:lpstr>April SET AAR</vt:lpstr>
      <vt:lpstr>April SET AAR</vt:lpstr>
      <vt:lpstr>APRIL SET AAR</vt:lpstr>
      <vt:lpstr>Overall</vt:lpstr>
      <vt:lpstr>Field Day</vt:lpstr>
      <vt:lpstr>Location</vt:lpstr>
      <vt:lpstr>Tasks – Holy Moly!</vt:lpstr>
      <vt:lpstr>Tasks – Holy Moly!</vt:lpstr>
      <vt:lpstr>Other Announcements?</vt:lpstr>
      <vt:lpstr>SSTV</vt:lpstr>
      <vt:lpstr>Applications</vt:lpstr>
      <vt:lpstr>What’s Needed?</vt:lpstr>
      <vt:lpstr>Setup</vt:lpstr>
      <vt:lpstr>Alternative</vt:lpstr>
      <vt:lpstr>Operating the software</vt:lpstr>
      <vt:lpstr>Operating on a Net</vt:lpstr>
      <vt:lpstr>Results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Hersey</cp:lastModifiedBy>
  <cp:revision>288</cp:revision>
  <dcterms:created xsi:type="dcterms:W3CDTF">2013-06-27T21:15:48Z</dcterms:created>
  <dcterms:modified xsi:type="dcterms:W3CDTF">2018-04-26T22:47:03Z</dcterms:modified>
</cp:coreProperties>
</file>