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72" r:id="rId4"/>
    <p:sldId id="273" r:id="rId5"/>
    <p:sldId id="267" r:id="rId6"/>
    <p:sldId id="274" r:id="rId7"/>
    <p:sldId id="268" r:id="rId8"/>
    <p:sldId id="358" r:id="rId9"/>
    <p:sldId id="357" r:id="rId10"/>
    <p:sldId id="337" r:id="rId11"/>
    <p:sldId id="291" r:id="rId12"/>
    <p:sldId id="33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957B0-CDE2-4D77-B753-09D74BF3560F}" v="1308" dt="2018-05-24T23:00:50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40" autoAdjust="0"/>
  </p:normalViewPr>
  <p:slideViewPr>
    <p:cSldViewPr>
      <p:cViewPr varScale="1">
        <p:scale>
          <a:sx n="108" d="100"/>
          <a:sy n="108" d="100"/>
        </p:scale>
        <p:origin x="169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Hersey" userId="aa53f7f64f180d24" providerId="LiveId" clId="{4C6957B0-CDE2-4D77-B753-09D74BF3560F}"/>
    <pc:docChg chg="undo custSel addSld delSld modSld">
      <pc:chgData name="Nathan Hersey" userId="aa53f7f64f180d24" providerId="LiveId" clId="{4C6957B0-CDE2-4D77-B753-09D74BF3560F}" dt="2018-05-24T23:00:50.347" v="1307" actId="2696"/>
      <pc:docMkLst>
        <pc:docMk/>
      </pc:docMkLst>
      <pc:sldChg chg="modSp">
        <pc:chgData name="Nathan Hersey" userId="aa53f7f64f180d24" providerId="LiveId" clId="{4C6957B0-CDE2-4D77-B753-09D74BF3560F}" dt="2018-05-24T22:04:23.682" v="8" actId="20577"/>
        <pc:sldMkLst>
          <pc:docMk/>
          <pc:sldMk cId="0" sldId="256"/>
        </pc:sldMkLst>
        <pc:spChg chg="mod">
          <ac:chgData name="Nathan Hersey" userId="aa53f7f64f180d24" providerId="LiveId" clId="{4C6957B0-CDE2-4D77-B753-09D74BF3560F}" dt="2018-05-24T22:04:23.682" v="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Nathan Hersey" userId="aa53f7f64f180d24" providerId="LiveId" clId="{4C6957B0-CDE2-4D77-B753-09D74BF3560F}" dt="2018-05-24T22:31:47.508" v="483" actId="20577"/>
        <pc:sldMkLst>
          <pc:docMk/>
          <pc:sldMk cId="0" sldId="268"/>
        </pc:sldMkLst>
        <pc:spChg chg="mod">
          <ac:chgData name="Nathan Hersey" userId="aa53f7f64f180d24" providerId="LiveId" clId="{4C6957B0-CDE2-4D77-B753-09D74BF3560F}" dt="2018-05-24T22:31:47.508" v="483" actId="20577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Nathan Hersey" userId="aa53f7f64f180d24" providerId="LiveId" clId="{4C6957B0-CDE2-4D77-B753-09D74BF3560F}" dt="2018-05-24T22:04:42.574" v="17" actId="27636"/>
        <pc:sldMkLst>
          <pc:docMk/>
          <pc:sldMk cId="1493698625" sldId="272"/>
        </pc:sldMkLst>
        <pc:spChg chg="mod">
          <ac:chgData name="Nathan Hersey" userId="aa53f7f64f180d24" providerId="LiveId" clId="{4C6957B0-CDE2-4D77-B753-09D74BF3560F}" dt="2018-05-24T22:04:42.574" v="17" actId="27636"/>
          <ac:spMkLst>
            <pc:docMk/>
            <pc:sldMk cId="1493698625" sldId="272"/>
            <ac:spMk id="2" creationId="{00000000-0000-0000-0000-000000000000}"/>
          </ac:spMkLst>
        </pc:spChg>
      </pc:sldChg>
      <pc:sldChg chg="addSp delSp modSp">
        <pc:chgData name="Nathan Hersey" userId="aa53f7f64f180d24" providerId="LiveId" clId="{4C6957B0-CDE2-4D77-B753-09D74BF3560F}" dt="2018-05-24T22:42:45.086" v="824" actId="14100"/>
        <pc:sldMkLst>
          <pc:docMk/>
          <pc:sldMk cId="2682762175" sldId="273"/>
        </pc:sldMkLst>
        <pc:picChg chg="add mod">
          <ac:chgData name="Nathan Hersey" userId="aa53f7f64f180d24" providerId="LiveId" clId="{4C6957B0-CDE2-4D77-B753-09D74BF3560F}" dt="2018-05-24T22:42:45.086" v="824" actId="14100"/>
          <ac:picMkLst>
            <pc:docMk/>
            <pc:sldMk cId="2682762175" sldId="273"/>
            <ac:picMk id="4" creationId="{7740BD27-2C6A-465A-BCA3-24E2596B4550}"/>
          </ac:picMkLst>
        </pc:picChg>
        <pc:picChg chg="add">
          <ac:chgData name="Nathan Hersey" userId="aa53f7f64f180d24" providerId="LiveId" clId="{4C6957B0-CDE2-4D77-B753-09D74BF3560F}" dt="2018-05-24T22:42:25.991" v="822"/>
          <ac:picMkLst>
            <pc:docMk/>
            <pc:sldMk cId="2682762175" sldId="273"/>
            <ac:picMk id="6" creationId="{B340E6B7-06F8-4A27-B2BF-AFF0A849945D}"/>
          </ac:picMkLst>
        </pc:picChg>
        <pc:picChg chg="del">
          <ac:chgData name="Nathan Hersey" userId="aa53f7f64f180d24" providerId="LiveId" clId="{4C6957B0-CDE2-4D77-B753-09D74BF3560F}" dt="2018-05-24T22:41:20.871" v="817" actId="478"/>
          <ac:picMkLst>
            <pc:docMk/>
            <pc:sldMk cId="2682762175" sldId="273"/>
            <ac:picMk id="12290" creationId="{00000000-0000-0000-0000-000000000000}"/>
          </ac:picMkLst>
        </pc:picChg>
      </pc:sldChg>
      <pc:sldChg chg="modSp">
        <pc:chgData name="Nathan Hersey" userId="aa53f7f64f180d24" providerId="LiveId" clId="{4C6957B0-CDE2-4D77-B753-09D74BF3560F}" dt="2018-05-24T22:30:51.956" v="391" actId="20577"/>
        <pc:sldMkLst>
          <pc:docMk/>
          <pc:sldMk cId="3426323086" sldId="274"/>
        </pc:sldMkLst>
        <pc:spChg chg="mod">
          <ac:chgData name="Nathan Hersey" userId="aa53f7f64f180d24" providerId="LiveId" clId="{4C6957B0-CDE2-4D77-B753-09D74BF3560F}" dt="2018-05-24T22:30:51.956" v="391" actId="20577"/>
          <ac:spMkLst>
            <pc:docMk/>
            <pc:sldMk cId="3426323086" sldId="274"/>
            <ac:spMk id="2" creationId="{00000000-0000-0000-0000-000000000000}"/>
          </ac:spMkLst>
        </pc:spChg>
      </pc:sldChg>
      <pc:sldChg chg="addSp delSp modSp">
        <pc:chgData name="Nathan Hersey" userId="aa53f7f64f180d24" providerId="LiveId" clId="{4C6957B0-CDE2-4D77-B753-09D74BF3560F}" dt="2018-05-24T22:19:38.130" v="387" actId="1076"/>
        <pc:sldMkLst>
          <pc:docMk/>
          <pc:sldMk cId="2127291363" sldId="291"/>
        </pc:sldMkLst>
        <pc:spChg chg="del">
          <ac:chgData name="Nathan Hersey" userId="aa53f7f64f180d24" providerId="LiveId" clId="{4C6957B0-CDE2-4D77-B753-09D74BF3560F}" dt="2018-05-24T22:09:30.793" v="182"/>
          <ac:spMkLst>
            <pc:docMk/>
            <pc:sldMk cId="2127291363" sldId="291"/>
            <ac:spMk id="2" creationId="{00000000-0000-0000-0000-000000000000}"/>
          </ac:spMkLst>
        </pc:spChg>
        <pc:spChg chg="mod">
          <ac:chgData name="Nathan Hersey" userId="aa53f7f64f180d24" providerId="LiveId" clId="{4C6957B0-CDE2-4D77-B753-09D74BF3560F}" dt="2018-05-24T22:19:38.130" v="387" actId="1076"/>
          <ac:spMkLst>
            <pc:docMk/>
            <pc:sldMk cId="2127291363" sldId="291"/>
            <ac:spMk id="3" creationId="{00000000-0000-0000-0000-000000000000}"/>
          </ac:spMkLst>
        </pc:spChg>
        <pc:spChg chg="add del mod">
          <ac:chgData name="Nathan Hersey" userId="aa53f7f64f180d24" providerId="LiveId" clId="{4C6957B0-CDE2-4D77-B753-09D74BF3560F}" dt="2018-05-24T22:10:04.699" v="190"/>
          <ac:spMkLst>
            <pc:docMk/>
            <pc:sldMk cId="2127291363" sldId="291"/>
            <ac:spMk id="7" creationId="{6AF9A59F-25DD-41BF-A0D7-1705A0914C1E}"/>
          </ac:spMkLst>
        </pc:spChg>
        <pc:spChg chg="add mod">
          <ac:chgData name="Nathan Hersey" userId="aa53f7f64f180d24" providerId="LiveId" clId="{4C6957B0-CDE2-4D77-B753-09D74BF3560F}" dt="2018-05-24T22:19:31.168" v="386" actId="27636"/>
          <ac:spMkLst>
            <pc:docMk/>
            <pc:sldMk cId="2127291363" sldId="291"/>
            <ac:spMk id="13" creationId="{964B4BA1-9825-4922-B840-313A553EFE21}"/>
          </ac:spMkLst>
        </pc:spChg>
        <pc:cxnChg chg="del">
          <ac:chgData name="Nathan Hersey" userId="aa53f7f64f180d24" providerId="LiveId" clId="{4C6957B0-CDE2-4D77-B753-09D74BF3560F}" dt="2018-05-24T22:09:47.565" v="187" actId="478"/>
          <ac:cxnSpMkLst>
            <pc:docMk/>
            <pc:sldMk cId="2127291363" sldId="291"/>
            <ac:cxnSpMk id="8" creationId="{EC283690-0F11-41F6-BE4F-A3E6B6190833}"/>
          </ac:cxnSpMkLst>
        </pc:cxnChg>
        <pc:cxnChg chg="del">
          <ac:chgData name="Nathan Hersey" userId="aa53f7f64f180d24" providerId="LiveId" clId="{4C6957B0-CDE2-4D77-B753-09D74BF3560F}" dt="2018-05-24T22:09:44.704" v="184" actId="478"/>
          <ac:cxnSpMkLst>
            <pc:docMk/>
            <pc:sldMk cId="2127291363" sldId="291"/>
            <ac:cxnSpMk id="9" creationId="{97FB885B-7C9F-497B-88CB-02C758953BA6}"/>
          </ac:cxnSpMkLst>
        </pc:cxnChg>
        <pc:cxnChg chg="del">
          <ac:chgData name="Nathan Hersey" userId="aa53f7f64f180d24" providerId="LiveId" clId="{4C6957B0-CDE2-4D77-B753-09D74BF3560F}" dt="2018-05-24T22:09:45.864" v="185" actId="478"/>
          <ac:cxnSpMkLst>
            <pc:docMk/>
            <pc:sldMk cId="2127291363" sldId="291"/>
            <ac:cxnSpMk id="10" creationId="{E8D5CA86-D141-4998-AF33-B3471B102CF9}"/>
          </ac:cxnSpMkLst>
        </pc:cxnChg>
        <pc:cxnChg chg="del">
          <ac:chgData name="Nathan Hersey" userId="aa53f7f64f180d24" providerId="LiveId" clId="{4C6957B0-CDE2-4D77-B753-09D74BF3560F}" dt="2018-05-24T22:09:51.898" v="189" actId="478"/>
          <ac:cxnSpMkLst>
            <pc:docMk/>
            <pc:sldMk cId="2127291363" sldId="291"/>
            <ac:cxnSpMk id="11" creationId="{0FB96A2A-6B44-40F8-BCD8-4A70674C1876}"/>
          </ac:cxnSpMkLst>
        </pc:cxnChg>
        <pc:cxnChg chg="del">
          <ac:chgData name="Nathan Hersey" userId="aa53f7f64f180d24" providerId="LiveId" clId="{4C6957B0-CDE2-4D77-B753-09D74BF3560F}" dt="2018-05-24T22:09:46.593" v="186" actId="478"/>
          <ac:cxnSpMkLst>
            <pc:docMk/>
            <pc:sldMk cId="2127291363" sldId="291"/>
            <ac:cxnSpMk id="12" creationId="{1985D63B-8722-4A84-AB09-4715A32DBDA9}"/>
          </ac:cxnSpMkLst>
        </pc:cxnChg>
      </pc:sldChg>
      <pc:sldChg chg="addSp delSp modSp">
        <pc:chgData name="Nathan Hersey" userId="aa53f7f64f180d24" providerId="LiveId" clId="{4C6957B0-CDE2-4D77-B753-09D74BF3560F}" dt="2018-05-24T22:12:35.835" v="229" actId="20577"/>
        <pc:sldMkLst>
          <pc:docMk/>
          <pc:sldMk cId="387912715" sldId="337"/>
        </pc:sldMkLst>
        <pc:spChg chg="del">
          <ac:chgData name="Nathan Hersey" userId="aa53f7f64f180d24" providerId="LiveId" clId="{4C6957B0-CDE2-4D77-B753-09D74BF3560F}" dt="2018-05-24T22:09:20.671" v="180"/>
          <ac:spMkLst>
            <pc:docMk/>
            <pc:sldMk cId="387912715" sldId="337"/>
            <ac:spMk id="7" creationId="{00000000-0000-0000-0000-000000000000}"/>
          </ac:spMkLst>
        </pc:spChg>
        <pc:spChg chg="add mod">
          <ac:chgData name="Nathan Hersey" userId="aa53f7f64f180d24" providerId="LiveId" clId="{4C6957B0-CDE2-4D77-B753-09D74BF3560F}" dt="2018-05-24T22:12:35.835" v="229" actId="20577"/>
          <ac:spMkLst>
            <pc:docMk/>
            <pc:sldMk cId="387912715" sldId="337"/>
            <ac:spMk id="9" creationId="{7895DBA4-A988-4B40-91EF-BD45EB919DD3}"/>
          </ac:spMkLst>
        </pc:spChg>
        <pc:picChg chg="del">
          <ac:chgData name="Nathan Hersey" userId="aa53f7f64f180d24" providerId="LiveId" clId="{4C6957B0-CDE2-4D77-B753-09D74BF3560F}" dt="2018-05-24T22:09:23.241" v="181"/>
          <ac:picMkLst>
            <pc:docMk/>
            <pc:sldMk cId="387912715" sldId="337"/>
            <ac:picMk id="4" creationId="{16677FC0-A6C4-4258-B3A2-3BBCE240A6EE}"/>
          </ac:picMkLst>
        </pc:picChg>
      </pc:sldChg>
      <pc:sldChg chg="del">
        <pc:chgData name="Nathan Hersey" userId="aa53f7f64f180d24" providerId="LiveId" clId="{4C6957B0-CDE2-4D77-B753-09D74BF3560F}" dt="2018-05-24T22:10:46.644" v="200" actId="2696"/>
        <pc:sldMkLst>
          <pc:docMk/>
          <pc:sldMk cId="2950655195" sldId="338"/>
        </pc:sldMkLst>
      </pc:sldChg>
      <pc:sldChg chg="del">
        <pc:chgData name="Nathan Hersey" userId="aa53f7f64f180d24" providerId="LiveId" clId="{4C6957B0-CDE2-4D77-B753-09D74BF3560F}" dt="2018-05-24T22:11:23.466" v="201" actId="2696"/>
        <pc:sldMkLst>
          <pc:docMk/>
          <pc:sldMk cId="2548729764" sldId="339"/>
        </pc:sldMkLst>
      </pc:sldChg>
      <pc:sldChg chg="del">
        <pc:chgData name="Nathan Hersey" userId="aa53f7f64f180d24" providerId="LiveId" clId="{4C6957B0-CDE2-4D77-B753-09D74BF3560F}" dt="2018-05-24T22:11:26.621" v="202" actId="2696"/>
        <pc:sldMkLst>
          <pc:docMk/>
          <pc:sldMk cId="4080367695" sldId="340"/>
        </pc:sldMkLst>
      </pc:sldChg>
      <pc:sldChg chg="del">
        <pc:chgData name="Nathan Hersey" userId="aa53f7f64f180d24" providerId="LiveId" clId="{4C6957B0-CDE2-4D77-B753-09D74BF3560F}" dt="2018-05-24T22:10:45.419" v="199" actId="2696"/>
        <pc:sldMkLst>
          <pc:docMk/>
          <pc:sldMk cId="290214762" sldId="342"/>
        </pc:sldMkLst>
      </pc:sldChg>
      <pc:sldChg chg="modSp del">
        <pc:chgData name="Nathan Hersey" userId="aa53f7f64f180d24" providerId="LiveId" clId="{4C6957B0-CDE2-4D77-B753-09D74BF3560F}" dt="2018-05-24T23:00:50.347" v="1307" actId="2696"/>
        <pc:sldMkLst>
          <pc:docMk/>
          <pc:sldMk cId="638572736" sldId="343"/>
        </pc:sldMkLst>
        <pc:spChg chg="mod">
          <ac:chgData name="Nathan Hersey" userId="aa53f7f64f180d24" providerId="LiveId" clId="{4C6957B0-CDE2-4D77-B753-09D74BF3560F}" dt="2018-05-24T22:11:40.798" v="206" actId="20577"/>
          <ac:spMkLst>
            <pc:docMk/>
            <pc:sldMk cId="638572736" sldId="343"/>
            <ac:spMk id="2" creationId="{686FC0E0-B1FC-4B35-818A-BB1DD582F6FC}"/>
          </ac:spMkLst>
        </pc:spChg>
        <pc:picChg chg="mod">
          <ac:chgData name="Nathan Hersey" userId="aa53f7f64f180d24" providerId="LiveId" clId="{4C6957B0-CDE2-4D77-B753-09D74BF3560F}" dt="2018-05-24T22:11:37.302" v="205" actId="14100"/>
          <ac:picMkLst>
            <pc:docMk/>
            <pc:sldMk cId="638572736" sldId="343"/>
            <ac:picMk id="5" creationId="{7D8A7161-C3D9-437F-BF15-1C6D67293534}"/>
          </ac:picMkLst>
        </pc:picChg>
      </pc:sldChg>
      <pc:sldChg chg="del">
        <pc:chgData name="Nathan Hersey" userId="aa53f7f64f180d24" providerId="LiveId" clId="{4C6957B0-CDE2-4D77-B753-09D74BF3560F}" dt="2018-05-24T22:11:57.433" v="210" actId="2696"/>
        <pc:sldMkLst>
          <pc:docMk/>
          <pc:sldMk cId="3362455063" sldId="344"/>
        </pc:sldMkLst>
      </pc:sldChg>
      <pc:sldChg chg="del">
        <pc:chgData name="Nathan Hersey" userId="aa53f7f64f180d24" providerId="LiveId" clId="{4C6957B0-CDE2-4D77-B753-09D74BF3560F}" dt="2018-05-24T22:11:46.709" v="207" actId="2696"/>
        <pc:sldMkLst>
          <pc:docMk/>
          <pc:sldMk cId="3547539711" sldId="345"/>
        </pc:sldMkLst>
      </pc:sldChg>
      <pc:sldChg chg="del">
        <pc:chgData name="Nathan Hersey" userId="aa53f7f64f180d24" providerId="LiveId" clId="{4C6957B0-CDE2-4D77-B753-09D74BF3560F}" dt="2018-05-24T22:11:51.678" v="208" actId="2696"/>
        <pc:sldMkLst>
          <pc:docMk/>
          <pc:sldMk cId="846593341" sldId="346"/>
        </pc:sldMkLst>
      </pc:sldChg>
      <pc:sldChg chg="del">
        <pc:chgData name="Nathan Hersey" userId="aa53f7f64f180d24" providerId="LiveId" clId="{4C6957B0-CDE2-4D77-B753-09D74BF3560F}" dt="2018-05-24T22:11:54.255" v="209" actId="2696"/>
        <pc:sldMkLst>
          <pc:docMk/>
          <pc:sldMk cId="1539394893" sldId="347"/>
        </pc:sldMkLst>
      </pc:sldChg>
      <pc:sldChg chg="del">
        <pc:chgData name="Nathan Hersey" userId="aa53f7f64f180d24" providerId="LiveId" clId="{4C6957B0-CDE2-4D77-B753-09D74BF3560F}" dt="2018-05-24T22:11:58.652" v="212" actId="2696"/>
        <pc:sldMkLst>
          <pc:docMk/>
          <pc:sldMk cId="4200254674" sldId="348"/>
        </pc:sldMkLst>
      </pc:sldChg>
      <pc:sldChg chg="del">
        <pc:chgData name="Nathan Hersey" userId="aa53f7f64f180d24" providerId="LiveId" clId="{4C6957B0-CDE2-4D77-B753-09D74BF3560F}" dt="2018-05-24T22:11:59.158" v="213" actId="2696"/>
        <pc:sldMkLst>
          <pc:docMk/>
          <pc:sldMk cId="4015450472" sldId="349"/>
        </pc:sldMkLst>
      </pc:sldChg>
      <pc:sldChg chg="del">
        <pc:chgData name="Nathan Hersey" userId="aa53f7f64f180d24" providerId="LiveId" clId="{4C6957B0-CDE2-4D77-B753-09D74BF3560F}" dt="2018-05-24T22:12:00.218" v="215" actId="2696"/>
        <pc:sldMkLst>
          <pc:docMk/>
          <pc:sldMk cId="473520650" sldId="350"/>
        </pc:sldMkLst>
      </pc:sldChg>
      <pc:sldChg chg="del">
        <pc:chgData name="Nathan Hersey" userId="aa53f7f64f180d24" providerId="LiveId" clId="{4C6957B0-CDE2-4D77-B753-09D74BF3560F}" dt="2018-05-24T22:12:00.721" v="216" actId="2696"/>
        <pc:sldMkLst>
          <pc:docMk/>
          <pc:sldMk cId="873651034" sldId="351"/>
        </pc:sldMkLst>
      </pc:sldChg>
      <pc:sldChg chg="del">
        <pc:chgData name="Nathan Hersey" userId="aa53f7f64f180d24" providerId="LiveId" clId="{4C6957B0-CDE2-4D77-B753-09D74BF3560F}" dt="2018-05-24T22:11:58.127" v="211" actId="2696"/>
        <pc:sldMkLst>
          <pc:docMk/>
          <pc:sldMk cId="533779874" sldId="352"/>
        </pc:sldMkLst>
      </pc:sldChg>
      <pc:sldChg chg="del">
        <pc:chgData name="Nathan Hersey" userId="aa53f7f64f180d24" providerId="LiveId" clId="{4C6957B0-CDE2-4D77-B753-09D74BF3560F}" dt="2018-05-24T22:11:59.655" v="214" actId="2696"/>
        <pc:sldMkLst>
          <pc:docMk/>
          <pc:sldMk cId="4175238526" sldId="353"/>
        </pc:sldMkLst>
      </pc:sldChg>
      <pc:sldChg chg="del">
        <pc:chgData name="Nathan Hersey" userId="aa53f7f64f180d24" providerId="LiveId" clId="{4C6957B0-CDE2-4D77-B753-09D74BF3560F}" dt="2018-05-24T22:12:01.273" v="217" actId="2696"/>
        <pc:sldMkLst>
          <pc:docMk/>
          <pc:sldMk cId="4069403134" sldId="354"/>
        </pc:sldMkLst>
      </pc:sldChg>
      <pc:sldChg chg="del">
        <pc:chgData name="Nathan Hersey" userId="aa53f7f64f180d24" providerId="LiveId" clId="{4C6957B0-CDE2-4D77-B753-09D74BF3560F}" dt="2018-05-24T22:12:01.897" v="218" actId="2696"/>
        <pc:sldMkLst>
          <pc:docMk/>
          <pc:sldMk cId="3787068005" sldId="356"/>
        </pc:sldMkLst>
      </pc:sldChg>
      <pc:sldChg chg="addSp modSp add">
        <pc:chgData name="Nathan Hersey" userId="aa53f7f64f180d24" providerId="LiveId" clId="{4C6957B0-CDE2-4D77-B753-09D74BF3560F}" dt="2018-05-24T22:56:56" v="1262" actId="20577"/>
        <pc:sldMkLst>
          <pc:docMk/>
          <pc:sldMk cId="531444715" sldId="357"/>
        </pc:sldMkLst>
        <pc:spChg chg="mod">
          <ac:chgData name="Nathan Hersey" userId="aa53f7f64f180d24" providerId="LiveId" clId="{4C6957B0-CDE2-4D77-B753-09D74BF3560F}" dt="2018-05-24T22:56:56" v="1262" actId="20577"/>
          <ac:spMkLst>
            <pc:docMk/>
            <pc:sldMk cId="531444715" sldId="357"/>
            <ac:spMk id="2" creationId="{5F380B0D-20FD-4E73-BE4A-894A7FCD1643}"/>
          </ac:spMkLst>
        </pc:spChg>
        <pc:spChg chg="mod">
          <ac:chgData name="Nathan Hersey" userId="aa53f7f64f180d24" providerId="LiveId" clId="{4C6957B0-CDE2-4D77-B753-09D74BF3560F}" dt="2018-05-24T22:45:14.725" v="882" actId="20577"/>
          <ac:spMkLst>
            <pc:docMk/>
            <pc:sldMk cId="531444715" sldId="357"/>
            <ac:spMk id="3" creationId="{A30BEDF1-CFBE-4FF5-A52A-EAD2587B5FEA}"/>
          </ac:spMkLst>
        </pc:spChg>
        <pc:picChg chg="add">
          <ac:chgData name="Nathan Hersey" userId="aa53f7f64f180d24" providerId="LiveId" clId="{4C6957B0-CDE2-4D77-B753-09D74BF3560F}" dt="2018-05-24T22:12:11.696" v="220"/>
          <ac:picMkLst>
            <pc:docMk/>
            <pc:sldMk cId="531444715" sldId="357"/>
            <ac:picMk id="4" creationId="{6AC5FE91-A70D-454F-937A-9483675615AC}"/>
          </ac:picMkLst>
        </pc:picChg>
        <pc:picChg chg="add mod">
          <ac:chgData name="Nathan Hersey" userId="aa53f7f64f180d24" providerId="LiveId" clId="{4C6957B0-CDE2-4D77-B753-09D74BF3560F}" dt="2018-05-24T22:52:21.656" v="1117" actId="1076"/>
          <ac:picMkLst>
            <pc:docMk/>
            <pc:sldMk cId="531444715" sldId="357"/>
            <ac:picMk id="5" creationId="{60F3FBBA-7CF5-4D2B-8ACB-D72BCA2251B2}"/>
          </ac:picMkLst>
        </pc:picChg>
      </pc:sldChg>
      <pc:sldChg chg="addSp modSp add">
        <pc:chgData name="Nathan Hersey" userId="aa53f7f64f180d24" providerId="LiveId" clId="{4C6957B0-CDE2-4D77-B753-09D74BF3560F}" dt="2018-05-24T22:59:56.684" v="1306" actId="1076"/>
        <pc:sldMkLst>
          <pc:docMk/>
          <pc:sldMk cId="1068916746" sldId="358"/>
        </pc:sldMkLst>
        <pc:spChg chg="mod">
          <ac:chgData name="Nathan Hersey" userId="aa53f7f64f180d24" providerId="LiveId" clId="{4C6957B0-CDE2-4D77-B753-09D74BF3560F}" dt="2018-05-24T22:59:56.684" v="1306" actId="1076"/>
          <ac:spMkLst>
            <pc:docMk/>
            <pc:sldMk cId="1068916746" sldId="358"/>
            <ac:spMk id="2" creationId="{60F438ED-5A2D-43D0-A050-6528C3CC3C99}"/>
          </ac:spMkLst>
        </pc:spChg>
        <pc:spChg chg="mod">
          <ac:chgData name="Nathan Hersey" userId="aa53f7f64f180d24" providerId="LiveId" clId="{4C6957B0-CDE2-4D77-B753-09D74BF3560F}" dt="2018-05-24T22:31:58.523" v="485" actId="14100"/>
          <ac:spMkLst>
            <pc:docMk/>
            <pc:sldMk cId="1068916746" sldId="358"/>
            <ac:spMk id="3" creationId="{DB1DDE52-AC02-4B4A-8068-2B87B1173145}"/>
          </ac:spMkLst>
        </pc:spChg>
        <pc:picChg chg="add">
          <ac:chgData name="Nathan Hersey" userId="aa53f7f64f180d24" providerId="LiveId" clId="{4C6957B0-CDE2-4D77-B753-09D74BF3560F}" dt="2018-05-24T22:12:10.071" v="219"/>
          <ac:picMkLst>
            <pc:docMk/>
            <pc:sldMk cId="1068916746" sldId="358"/>
            <ac:picMk id="4" creationId="{34FEF4D1-F37D-4C07-AFFF-B0C15FF788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/>
              <a:t>Multnomah County ARES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/>
              <a:t>May 2018</a:t>
            </a:r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MultnomahARES.org   Leadership@multnomahARES.org</a:t>
            </a:r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Completed</a:t>
            </a:r>
          </a:p>
        </p:txBody>
      </p:sp>
      <p:sp>
        <p:nvSpPr>
          <p:cNvPr id="6" name="AutoShape 4" descr="Inline image 1"/>
          <p:cNvSpPr>
            <a:spLocks noChangeAspect="1" noChangeArrowheads="1"/>
          </p:cNvSpPr>
          <p:nvPr/>
        </p:nvSpPr>
        <p:spPr bwMode="auto">
          <a:xfrm flipH="1" flipV="1">
            <a:off x="490728" y="1600200"/>
            <a:ext cx="4469012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52" y="78327"/>
            <a:ext cx="1905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89704"/>
            <a:ext cx="5340096" cy="1434896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895DBA4-A988-4B40-91EF-BD45EB919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587"/>
            <a:ext cx="8412480" cy="437281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/>
              <a:t>E/B Team Drill May 12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dirty="0"/>
              <a:t>Cars for a Cause May 13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59" y="122608"/>
            <a:ext cx="8229600" cy="10969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Events/Training Upcoming</a:t>
            </a:r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4CD7E4-71CB-4A31-9602-ADD539F4A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608" y="4476750"/>
            <a:ext cx="2362200" cy="238125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64B4BA1-9825-4922-B840-313A553E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46246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Seapac</a:t>
            </a:r>
            <a:r>
              <a:rPr lang="en-US" dirty="0"/>
              <a:t> – June 1-3</a:t>
            </a:r>
            <a:r>
              <a:rPr lang="en-US" baseline="30000" dirty="0"/>
              <a:t>rd</a:t>
            </a:r>
            <a:endParaRPr lang="en-US" dirty="0"/>
          </a:p>
          <a:p>
            <a:pPr lvl="1"/>
            <a:r>
              <a:rPr lang="en-US" dirty="0"/>
              <a:t>Outreach</a:t>
            </a:r>
          </a:p>
          <a:p>
            <a:pPr lvl="1"/>
            <a:endParaRPr lang="en-US" dirty="0"/>
          </a:p>
          <a:p>
            <a:r>
              <a:rPr lang="en-US" dirty="0"/>
              <a:t>Hardware Workshop June 2nd</a:t>
            </a:r>
          </a:p>
          <a:p>
            <a:pPr lvl="1"/>
            <a:endParaRPr lang="en-US" dirty="0"/>
          </a:p>
          <a:p>
            <a:r>
              <a:rPr lang="en-US" dirty="0"/>
              <a:t>Team Drill June 9th </a:t>
            </a:r>
          </a:p>
          <a:p>
            <a:pPr lvl="1"/>
            <a:r>
              <a:rPr lang="en-US" dirty="0"/>
              <a:t>Alpha Delta</a:t>
            </a:r>
          </a:p>
          <a:p>
            <a:endParaRPr lang="en-US" dirty="0"/>
          </a:p>
          <a:p>
            <a:r>
              <a:rPr lang="en-US" dirty="0"/>
              <a:t>Field Day June 23</a:t>
            </a:r>
            <a:r>
              <a:rPr lang="en-US" baseline="30000" dirty="0"/>
              <a:t>rd</a:t>
            </a:r>
            <a:r>
              <a:rPr lang="en-US" dirty="0"/>
              <a:t>/24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Positions/Operating Rosters</a:t>
            </a:r>
          </a:p>
          <a:p>
            <a:pPr lvl="1"/>
            <a:endParaRPr lang="en-US" dirty="0"/>
          </a:p>
          <a:p>
            <a:r>
              <a:rPr lang="en-US" dirty="0"/>
              <a:t>HF Workshop July 7th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Announcements?</a:t>
            </a:r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/>
              <a:t>First Meeting?  Please introduce yourself!</a:t>
            </a:r>
          </a:p>
          <a:p>
            <a:endParaRPr lang="en-US" dirty="0"/>
          </a:p>
          <a:p>
            <a:r>
              <a:rPr lang="en-US" dirty="0"/>
              <a:t>Please sign the attendance sheet.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/>
              <a:t>Welcome to the ARRL field unit for Multnomah County!</a:t>
            </a:r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Robert Anglin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Nate Hersey NA7EE</a:t>
            </a:r>
          </a:p>
          <a:p>
            <a:r>
              <a:rPr lang="en-US" dirty="0"/>
              <a:t>Assistant EC: Adam 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John Underwood KI7LYP</a:t>
            </a:r>
          </a:p>
          <a:p>
            <a:r>
              <a:rPr lang="en-US" dirty="0"/>
              <a:t>Net Manager: Rachel Stout KI7NMB</a:t>
            </a:r>
          </a:p>
          <a:p>
            <a:r>
              <a:rPr lang="en-US" dirty="0"/>
              <a:t>Net Content Coordinator: Patti U KB7GMM</a:t>
            </a:r>
          </a:p>
          <a:p>
            <a:r>
              <a:rPr lang="en-US" dirty="0"/>
              <a:t>Web Master: Brian Cochrane KE7QPV</a:t>
            </a:r>
          </a:p>
          <a:p>
            <a:r>
              <a:rPr lang="en-US" dirty="0"/>
              <a:t>PIO: Open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641934" y="4805356"/>
            <a:ext cx="1388692" cy="1914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Robert Anglin</a:t>
            </a:r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/>
              <a:t>A- Robert </a:t>
            </a:r>
            <a:r>
              <a:rPr lang="en-US" dirty="0" err="1"/>
              <a:t>Anglin</a:t>
            </a:r>
            <a:endParaRPr lang="en-US" dirty="0"/>
          </a:p>
          <a:p>
            <a:r>
              <a:rPr lang="en-US" dirty="0"/>
              <a:t>B- Emily Newberry</a:t>
            </a:r>
          </a:p>
          <a:p>
            <a:r>
              <a:rPr lang="en-US" dirty="0"/>
              <a:t>C- Carrie Conte</a:t>
            </a:r>
          </a:p>
          <a:p>
            <a:r>
              <a:rPr lang="en-US" dirty="0"/>
              <a:t>D- Nate Hersey</a:t>
            </a:r>
          </a:p>
          <a:p>
            <a:r>
              <a:rPr lang="en-US" dirty="0"/>
              <a:t>E- Eli Pride</a:t>
            </a:r>
          </a:p>
          <a:p>
            <a:r>
              <a:rPr lang="en-US" dirty="0"/>
              <a:t>M-Adam Karol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Leaders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0BD27-2C6A-465A-BCA3-24E2596B4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973" y="3200400"/>
            <a:ext cx="5450598" cy="3382962"/>
          </a:xfrm>
          <a:prstGeom prst="rect">
            <a:avLst/>
          </a:prstGeom>
        </p:spPr>
      </p:pic>
      <p:pic>
        <p:nvPicPr>
          <p:cNvPr id="6" name="Picture 6" descr="http://ares.santa-cruz.ca.us/images/ares-cl-lrg.jpg">
            <a:extLst>
              <a:ext uri="{FF2B5EF4-FFF2-40B4-BE49-F238E27FC236}">
                <a16:creationId xmlns:a16="http://schemas.microsoft.com/office/drawing/2014/main" id="{B340E6B7-06F8-4A27-B2BF-AFF0A849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767072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Clubs are where you can get ham stuff we don’t teach or drill!!!!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PARC: </a:t>
            </a:r>
            <a:r>
              <a:rPr lang="en-US" dirty="0"/>
              <a:t>Second Monday of the Month, 7:30pm at Central Northeast Neighbors </a:t>
            </a:r>
            <a:r>
              <a:rPr lang="en-US" dirty="0" err="1"/>
              <a:t>Bldg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HARC</a:t>
            </a:r>
            <a:r>
              <a:rPr lang="en-US" dirty="0"/>
              <a:t>: Third Thursday of the Month, 7:30pm MHCC Rm 1001 (WB7QIW.org)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Digital</a:t>
            </a:r>
            <a:r>
              <a:rPr lang="en-US" dirty="0"/>
              <a:t> Modes Training Net - first Tuesday of each month 8PM, 443.300 (100 Hz tone)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THTN</a:t>
            </a:r>
            <a:r>
              <a:rPr lang="en-US" dirty="0"/>
              <a:t>: 4</a:t>
            </a:r>
            <a:r>
              <a:rPr lang="en-US" baseline="30000" dirty="0"/>
              <a:t>th</a:t>
            </a:r>
            <a:r>
              <a:rPr lang="en-US" dirty="0"/>
              <a:t> Tues, 8:00 P.M. 146.840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ARES</a:t>
            </a:r>
            <a:r>
              <a:rPr lang="en-US" dirty="0"/>
              <a:t> net: Wednesdays 7:00pm on 146.840 except Second Wednesday!!! (Simplex or Temp Infrastructure)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Neighborhood </a:t>
            </a:r>
            <a:r>
              <a:rPr lang="en-US" dirty="0" err="1">
                <a:solidFill>
                  <a:srgbClr val="FF0000"/>
                </a:solidFill>
              </a:rPr>
              <a:t>Emerg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Comms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Training net (NECTN):        Sundays 8:10pm on 147.040(</a:t>
            </a:r>
            <a:r>
              <a:rPr lang="en-US" b="1" dirty="0"/>
              <a:t>+</a:t>
            </a:r>
            <a:r>
              <a:rPr lang="en-US" dirty="0"/>
              <a:t>, 100Hz)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Meetings and Nets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 Updates</a:t>
            </a:r>
          </a:p>
          <a:p>
            <a:endParaRPr lang="en-US" dirty="0"/>
          </a:p>
          <a:p>
            <a:r>
              <a:rPr lang="en-US" dirty="0"/>
              <a:t>Events Completed</a:t>
            </a:r>
          </a:p>
          <a:p>
            <a:endParaRPr lang="en-US" dirty="0"/>
          </a:p>
          <a:p>
            <a:r>
              <a:rPr lang="en-US" dirty="0"/>
              <a:t>Events Upcoming</a:t>
            </a:r>
          </a:p>
          <a:p>
            <a:endParaRPr lang="en-US" dirty="0"/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Voice Traffic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78" y="1676400"/>
            <a:ext cx="3277721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016994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Contact Leadership</a:t>
            </a:r>
          </a:p>
          <a:p>
            <a:pPr lvl="1"/>
            <a:r>
              <a:rPr lang="en-US" dirty="0">
                <a:hlinkClick r:id="rId3"/>
              </a:rPr>
              <a:t>Leadership@multnomahares.org</a:t>
            </a:r>
            <a:endParaRPr lang="en-US" dirty="0"/>
          </a:p>
          <a:p>
            <a:pPr lvl="1"/>
            <a:r>
              <a:rPr lang="en-US" dirty="0"/>
              <a:t>All Folks Q&amp;A @ 6:15 prior to the meeting</a:t>
            </a:r>
          </a:p>
          <a:p>
            <a:r>
              <a:rPr lang="en-US" dirty="0"/>
              <a:t>Facebook.com/</a:t>
            </a:r>
            <a:r>
              <a:rPr lang="en-US" dirty="0" err="1"/>
              <a:t>MultnomahARES</a:t>
            </a:r>
            <a:endParaRPr lang="en-US" dirty="0"/>
          </a:p>
          <a:p>
            <a:r>
              <a:rPr lang="en-US" dirty="0"/>
              <a:t>Instagram: @</a:t>
            </a:r>
            <a:r>
              <a:rPr lang="en-US" dirty="0" err="1"/>
              <a:t>MultnomahARES</a:t>
            </a:r>
            <a:endParaRPr lang="en-US" sz="3600" dirty="0"/>
          </a:p>
          <a:p>
            <a:pPr lvl="1"/>
            <a:endParaRPr lang="en-US" dirty="0"/>
          </a:p>
          <a:p>
            <a:r>
              <a:rPr lang="en-US" sz="2400" dirty="0"/>
              <a:t>MC EC Report – 95(</a:t>
            </a:r>
            <a:r>
              <a:rPr lang="en-US" sz="2400" dirty="0">
                <a:solidFill>
                  <a:srgbClr val="00B050"/>
                </a:solidFill>
              </a:rPr>
              <a:t>+3</a:t>
            </a:r>
            <a:r>
              <a:rPr lang="en-US" sz="2400" dirty="0"/>
              <a:t>) Members / 419 Hours for March</a:t>
            </a:r>
          </a:p>
          <a:p>
            <a:r>
              <a:rPr lang="en-US" sz="2400" dirty="0"/>
              <a:t>County Purchase</a:t>
            </a:r>
          </a:p>
          <a:p>
            <a:r>
              <a:rPr lang="en-US" sz="2400" dirty="0"/>
              <a:t>PIO – Open Position in Multnomah</a:t>
            </a:r>
          </a:p>
          <a:p>
            <a:pPr lvl="1"/>
            <a:r>
              <a:rPr lang="en-US" sz="2000" dirty="0"/>
              <a:t>Currently State Section PIO is KE7JSS John Sanders</a:t>
            </a:r>
          </a:p>
          <a:p>
            <a:r>
              <a:rPr lang="en-US" sz="2400" dirty="0"/>
              <a:t>Outreach to OEM for regional strategy 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/>
              <a:t>Leadership updates</a:t>
            </a:r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F438ED-5A2D-43D0-A050-6528C3CC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78991"/>
            <a:ext cx="6400800" cy="47847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Thanks to Tom Sharp running a tight ship!</a:t>
            </a:r>
          </a:p>
          <a:p>
            <a:pPr>
              <a:lnSpc>
                <a:spcPct val="160000"/>
              </a:lnSpc>
            </a:pPr>
            <a:r>
              <a:rPr lang="en-US" dirty="0"/>
              <a:t>Congratulations to Grant Co – SET Champs!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Steve Fletcher to design Fall SET too…</a:t>
            </a:r>
          </a:p>
          <a:p>
            <a:pPr>
              <a:lnSpc>
                <a:spcPct val="160000"/>
              </a:lnSpc>
            </a:pPr>
            <a:r>
              <a:rPr lang="en-US" dirty="0"/>
              <a:t>New national ARES training program?</a:t>
            </a:r>
          </a:p>
          <a:p>
            <a:pPr>
              <a:lnSpc>
                <a:spcPct val="160000"/>
              </a:lnSpc>
            </a:pPr>
            <a:r>
              <a:rPr lang="en-US" dirty="0"/>
              <a:t>New SM/SEC – David Kidd KA7OZO</a:t>
            </a:r>
          </a:p>
          <a:p>
            <a:pPr>
              <a:lnSpc>
                <a:spcPct val="160000"/>
              </a:lnSpc>
            </a:pPr>
            <a:r>
              <a:rPr lang="en-US" dirty="0"/>
              <a:t>Emergent Volunteers</a:t>
            </a:r>
          </a:p>
          <a:p>
            <a:pPr>
              <a:lnSpc>
                <a:spcPct val="160000"/>
              </a:lnSpc>
            </a:pPr>
            <a:r>
              <a:rPr lang="en-US" dirty="0"/>
              <a:t>EM Relationship Building (Jamie Poole)</a:t>
            </a:r>
          </a:p>
          <a:p>
            <a:pPr>
              <a:lnSpc>
                <a:spcPct val="160000"/>
              </a:lnSpc>
            </a:pPr>
            <a:r>
              <a:rPr lang="en-US" dirty="0"/>
              <a:t>ESF-2 and ARES Sonya </a:t>
            </a:r>
            <a:r>
              <a:rPr lang="en-US" dirty="0" err="1"/>
              <a:t>Andron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SHARES/FLDIGI/</a:t>
            </a:r>
            <a:r>
              <a:rPr lang="en-US" dirty="0" err="1"/>
              <a:t>Winlink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err="1"/>
              <a:t>Winlink</a:t>
            </a:r>
            <a:r>
              <a:rPr lang="en-US" dirty="0"/>
              <a:t> to OEM? Try to include ESF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DDE52-AC02-4B4A-8068-2B87B117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Sisters – State ARES Leadership Conference</a:t>
            </a:r>
          </a:p>
        </p:txBody>
      </p:sp>
      <p:pic>
        <p:nvPicPr>
          <p:cNvPr id="4" name="Picture 6" descr="http://ares.santa-cruz.ca.us/images/ares-cl-lrg.jpg">
            <a:extLst>
              <a:ext uri="{FF2B5EF4-FFF2-40B4-BE49-F238E27FC236}">
                <a16:creationId xmlns:a16="http://schemas.microsoft.com/office/drawing/2014/main" id="{34FEF4D1-F37D-4C07-AFFF-B0C15FF7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91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80B0D-20FD-4E73-BE4A-894A7FCD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Mail Pickup Station?</a:t>
            </a:r>
          </a:p>
          <a:p>
            <a:pPr lvl="1"/>
            <a:r>
              <a:rPr lang="en-US" dirty="0"/>
              <a:t>Register location before the event!!!</a:t>
            </a:r>
          </a:p>
          <a:p>
            <a:pPr lvl="1"/>
            <a:endParaRPr lang="en-US" dirty="0"/>
          </a:p>
          <a:p>
            <a:r>
              <a:rPr lang="en-US" dirty="0"/>
              <a:t>ARDOP</a:t>
            </a:r>
          </a:p>
          <a:p>
            <a:pPr lvl="1"/>
            <a:r>
              <a:rPr lang="en-US" dirty="0"/>
              <a:t>WL2K Crew’s </a:t>
            </a:r>
            <a:r>
              <a:rPr lang="en-US" dirty="0" err="1"/>
              <a:t>winmor</a:t>
            </a:r>
            <a:r>
              <a:rPr lang="en-US" dirty="0"/>
              <a:t> replacement</a:t>
            </a:r>
          </a:p>
          <a:p>
            <a:endParaRPr lang="en-US" dirty="0"/>
          </a:p>
          <a:p>
            <a:r>
              <a:rPr lang="en-US" dirty="0"/>
              <a:t>VARA?</a:t>
            </a:r>
          </a:p>
          <a:p>
            <a:pPr lvl="1"/>
            <a:r>
              <a:rPr lang="en-US" dirty="0"/>
              <a:t>License fee…but no extra hardware</a:t>
            </a:r>
          </a:p>
          <a:p>
            <a:pPr lvl="1"/>
            <a:r>
              <a:rPr lang="en-US" dirty="0"/>
              <a:t>VHF FM? still in testing</a:t>
            </a:r>
          </a:p>
          <a:p>
            <a:pPr lvl="1"/>
            <a:r>
              <a:rPr lang="en-US" dirty="0"/>
              <a:t>Passband? Need 2800Hz of waterfall</a:t>
            </a:r>
          </a:p>
          <a:p>
            <a:pPr lvl="1"/>
            <a:r>
              <a:rPr lang="en-US" dirty="0"/>
              <a:t>HF-  Blistering fast </a:t>
            </a:r>
          </a:p>
          <a:p>
            <a:pPr lvl="2"/>
            <a:r>
              <a:rPr lang="en-US" dirty="0"/>
              <a:t>like </a:t>
            </a:r>
            <a:r>
              <a:rPr lang="en-US" dirty="0" err="1"/>
              <a:t>Pactor</a:t>
            </a:r>
            <a:r>
              <a:rPr lang="en-US" dirty="0"/>
              <a:t> III if S/N is good</a:t>
            </a:r>
          </a:p>
          <a:p>
            <a:endParaRPr lang="en-US" dirty="0"/>
          </a:p>
          <a:p>
            <a:r>
              <a:rPr lang="en-US" dirty="0" err="1"/>
              <a:t>Pactor</a:t>
            </a:r>
            <a:endParaRPr lang="en-US" dirty="0"/>
          </a:p>
          <a:p>
            <a:pPr lvl="1"/>
            <a:r>
              <a:rPr lang="en-US" dirty="0"/>
              <a:t>Still potentially the noise 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0BEDF1-CFBE-4FF5-A52A-EAD2587B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– Operating Notes</a:t>
            </a:r>
          </a:p>
        </p:txBody>
      </p:sp>
      <p:pic>
        <p:nvPicPr>
          <p:cNvPr id="4" name="Picture 6" descr="http://ares.santa-cruz.ca.us/images/ares-cl-lrg.jpg">
            <a:extLst>
              <a:ext uri="{FF2B5EF4-FFF2-40B4-BE49-F238E27FC236}">
                <a16:creationId xmlns:a16="http://schemas.microsoft.com/office/drawing/2014/main" id="{6AC5FE91-A70D-454F-937A-948367561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F3FBBA-7CF5-4D2B-8ACB-D72BCA225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9193"/>
            <a:ext cx="2895600" cy="31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44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488</Words>
  <Application>Microsoft Office PowerPoint</Application>
  <PresentationFormat>On-screen Show (4:3)</PresentationFormat>
  <Paragraphs>115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Leadership updates</vt:lpstr>
      <vt:lpstr>Sisters – State ARES Leadership Conference</vt:lpstr>
      <vt:lpstr>WINLINK – Operating Notes</vt:lpstr>
      <vt:lpstr>Events Completed</vt:lpstr>
      <vt:lpstr> Events/Training Upcoming</vt:lpstr>
      <vt:lpstr>Other Announcements?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288</cp:revision>
  <dcterms:created xsi:type="dcterms:W3CDTF">2013-06-27T21:15:48Z</dcterms:created>
  <dcterms:modified xsi:type="dcterms:W3CDTF">2018-05-24T23:00:55Z</dcterms:modified>
</cp:coreProperties>
</file>